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30"/>
  </p:notesMasterIdLst>
  <p:sldIdLst>
    <p:sldId id="256" r:id="rId2"/>
    <p:sldId id="259" r:id="rId3"/>
    <p:sldId id="260" r:id="rId4"/>
    <p:sldId id="261" r:id="rId5"/>
    <p:sldId id="262" r:id="rId6"/>
    <p:sldId id="263" r:id="rId7"/>
    <p:sldId id="264" r:id="rId8"/>
    <p:sldId id="274" r:id="rId9"/>
    <p:sldId id="265" r:id="rId10"/>
    <p:sldId id="266" r:id="rId11"/>
    <p:sldId id="284" r:id="rId12"/>
    <p:sldId id="267" r:id="rId13"/>
    <p:sldId id="269" r:id="rId14"/>
    <p:sldId id="286" r:id="rId15"/>
    <p:sldId id="275" r:id="rId16"/>
    <p:sldId id="288" r:id="rId17"/>
    <p:sldId id="289" r:id="rId18"/>
    <p:sldId id="283" r:id="rId19"/>
    <p:sldId id="287" r:id="rId20"/>
    <p:sldId id="282" r:id="rId21"/>
    <p:sldId id="277" r:id="rId22"/>
    <p:sldId id="279" r:id="rId23"/>
    <p:sldId id="290" r:id="rId24"/>
    <p:sldId id="285" r:id="rId25"/>
    <p:sldId id="270" r:id="rId26"/>
    <p:sldId id="291" r:id="rId27"/>
    <p:sldId id="292" r:id="rId28"/>
    <p:sldId id="281" r:id="rId29"/>
  </p:sldIdLst>
  <p:sldSz cx="9144000" cy="5143500" type="screen16x9"/>
  <p:notesSz cx="6858000" cy="9144000"/>
  <p:embeddedFontLst>
    <p:embeddedFont>
      <p:font typeface="Nunito Sans" panose="020B0604020202020204" charset="0"/>
      <p:regular r:id="rId31"/>
      <p:bold r:id="rId32"/>
      <p:italic r:id="rId33"/>
      <p:boldItalic r:id="rId34"/>
    </p:embeddedFont>
    <p:embeddedFont>
      <p:font typeface="Georgia" panose="02040502050405020303" pitchFamily="18" charset="0"/>
      <p:regular r:id="rId35"/>
      <p:bold r:id="rId36"/>
      <p:italic r:id="rId37"/>
      <p:boldItalic r:id="rId38"/>
    </p:embeddedFont>
    <p:embeddedFont>
      <p:font typeface="Calibri" panose="020F050202020403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949494"/>
    <a:srgbClr val="F670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B8BDC1-5CE2-41BB-81A8-63BE092AE78E}">
  <a:tblStyle styleId="{43B8BDC1-5CE2-41BB-81A8-63BE092AE78E}"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26920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44436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59799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57977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66618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85899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Shape 4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71656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Shape 4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1" name="Shape 4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38612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6817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9" name="Shape 4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flipH="1">
            <a:off x="-688" y="0"/>
            <a:ext cx="4575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 name="Shape 11"/>
          <p:cNvSpPr txBox="1">
            <a:spLocks noGrp="1"/>
          </p:cNvSpPr>
          <p:nvPr>
            <p:ph type="ctrTitle"/>
          </p:nvPr>
        </p:nvSpPr>
        <p:spPr>
          <a:xfrm>
            <a:off x="468925" y="2387250"/>
            <a:ext cx="3636600" cy="2259000"/>
          </a:xfrm>
          <a:prstGeom prst="rect">
            <a:avLst/>
          </a:prstGeom>
        </p:spPr>
        <p:txBody>
          <a:bodyPr lIns="91425" tIns="91425" rIns="91425" bIns="91425" anchor="t" anchorCtr="0"/>
          <a:lstStyle>
            <a:lvl1pPr lvl="0">
              <a:spcBef>
                <a:spcPts val="0"/>
              </a:spcBef>
              <a:buClr>
                <a:srgbClr val="F67031"/>
              </a:buClr>
              <a:buSzPct val="100000"/>
              <a:defRPr sz="3000" b="1">
                <a:solidFill>
                  <a:srgbClr val="F67031"/>
                </a:solidFill>
              </a:defRPr>
            </a:lvl1pPr>
            <a:lvl2pPr lvl="1">
              <a:spcBef>
                <a:spcPts val="0"/>
              </a:spcBef>
              <a:buClr>
                <a:srgbClr val="F67031"/>
              </a:buClr>
              <a:buSzPct val="100000"/>
              <a:defRPr sz="3000" b="1">
                <a:solidFill>
                  <a:srgbClr val="F67031"/>
                </a:solidFill>
              </a:defRPr>
            </a:lvl2pPr>
            <a:lvl3pPr lvl="2">
              <a:spcBef>
                <a:spcPts val="0"/>
              </a:spcBef>
              <a:buClr>
                <a:srgbClr val="F67031"/>
              </a:buClr>
              <a:buSzPct val="100000"/>
              <a:defRPr sz="3000" b="1">
                <a:solidFill>
                  <a:srgbClr val="F67031"/>
                </a:solidFill>
              </a:defRPr>
            </a:lvl3pPr>
            <a:lvl4pPr lvl="3">
              <a:spcBef>
                <a:spcPts val="0"/>
              </a:spcBef>
              <a:buClr>
                <a:srgbClr val="F67031"/>
              </a:buClr>
              <a:buSzPct val="100000"/>
              <a:defRPr sz="3000" b="1">
                <a:solidFill>
                  <a:srgbClr val="F67031"/>
                </a:solidFill>
              </a:defRPr>
            </a:lvl4pPr>
            <a:lvl5pPr lvl="4">
              <a:spcBef>
                <a:spcPts val="0"/>
              </a:spcBef>
              <a:buClr>
                <a:srgbClr val="F67031"/>
              </a:buClr>
              <a:buSzPct val="100000"/>
              <a:defRPr sz="3000" b="1">
                <a:solidFill>
                  <a:srgbClr val="F67031"/>
                </a:solidFill>
              </a:defRPr>
            </a:lvl5pPr>
            <a:lvl6pPr lvl="5">
              <a:spcBef>
                <a:spcPts val="0"/>
              </a:spcBef>
              <a:buClr>
                <a:srgbClr val="F67031"/>
              </a:buClr>
              <a:buSzPct val="100000"/>
              <a:defRPr sz="3000" b="1">
                <a:solidFill>
                  <a:srgbClr val="F67031"/>
                </a:solidFill>
              </a:defRPr>
            </a:lvl6pPr>
            <a:lvl7pPr lvl="6">
              <a:spcBef>
                <a:spcPts val="0"/>
              </a:spcBef>
              <a:buClr>
                <a:srgbClr val="F67031"/>
              </a:buClr>
              <a:buSzPct val="100000"/>
              <a:defRPr sz="3000" b="1">
                <a:solidFill>
                  <a:srgbClr val="F67031"/>
                </a:solidFill>
              </a:defRPr>
            </a:lvl7pPr>
            <a:lvl8pPr lvl="7">
              <a:spcBef>
                <a:spcPts val="0"/>
              </a:spcBef>
              <a:buClr>
                <a:srgbClr val="F67031"/>
              </a:buClr>
              <a:buSzPct val="100000"/>
              <a:defRPr sz="3000" b="1">
                <a:solidFill>
                  <a:srgbClr val="F67031"/>
                </a:solidFill>
              </a:defRPr>
            </a:lvl8pPr>
            <a:lvl9pPr lvl="8">
              <a:spcBef>
                <a:spcPts val="0"/>
              </a:spcBef>
              <a:buClr>
                <a:srgbClr val="F67031"/>
              </a:buClr>
              <a:buSzPct val="100000"/>
              <a:defRPr sz="3000" b="1">
                <a:solidFill>
                  <a:srgbClr val="F67031"/>
                </a:solidFill>
              </a:defRPr>
            </a:lvl9pPr>
          </a:lstStyle>
          <a:p>
            <a:endParaRPr/>
          </a:p>
        </p:txBody>
      </p:sp>
      <p:sp>
        <p:nvSpPr>
          <p:cNvPr id="12" name="Shape 1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72"/>
        <p:cNvGrpSpPr/>
        <p:nvPr/>
      </p:nvGrpSpPr>
      <p:grpSpPr>
        <a:xfrm>
          <a:off x="0" y="0"/>
          <a:ext cx="0" cy="0"/>
          <a:chOff x="0" y="0"/>
          <a:chExt cx="0" cy="0"/>
        </a:xfrm>
      </p:grpSpPr>
      <p:sp>
        <p:nvSpPr>
          <p:cNvPr id="73" name="Shape 7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74" name="Shape 74"/>
          <p:cNvSpPr/>
          <p:nvPr/>
        </p:nvSpPr>
        <p:spPr>
          <a:xfrm>
            <a:off x="2585475" y="0"/>
            <a:ext cx="6558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5" name="Shape 75"/>
          <p:cNvSpPr txBox="1">
            <a:spLocks noGrp="1"/>
          </p:cNvSpPr>
          <p:nvPr>
            <p:ph type="title"/>
          </p:nvPr>
        </p:nvSpPr>
        <p:spPr>
          <a:xfrm>
            <a:off x="234450" y="575500"/>
            <a:ext cx="2046300" cy="39810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6" name="Shape 76"/>
          <p:cNvSpPr txBox="1">
            <a:spLocks noGrp="1"/>
          </p:cNvSpPr>
          <p:nvPr>
            <p:ph type="body" idx="1"/>
          </p:nvPr>
        </p:nvSpPr>
        <p:spPr>
          <a:xfrm>
            <a:off x="3069324" y="575500"/>
            <a:ext cx="1789799" cy="3981000"/>
          </a:xfrm>
          <a:prstGeom prst="rect">
            <a:avLst/>
          </a:prstGeom>
        </p:spPr>
        <p:txBody>
          <a:bodyPr lIns="91425" tIns="91425" rIns="91425" bIns="91425" anchor="t" anchorCtr="0"/>
          <a:lstStyle>
            <a:lvl1pPr lvl="0" rtl="0">
              <a:spcBef>
                <a:spcPts val="0"/>
              </a:spcBef>
              <a:buSzPct val="100000"/>
              <a:defRPr sz="900"/>
            </a:lvl1pPr>
            <a:lvl2pPr lvl="1" rtl="0">
              <a:spcBef>
                <a:spcPts val="0"/>
              </a:spcBef>
              <a:buSzPct val="100000"/>
              <a:defRPr sz="900"/>
            </a:lvl2pPr>
            <a:lvl3pPr lvl="2" rtl="0">
              <a:spcBef>
                <a:spcPts val="0"/>
              </a:spcBef>
              <a:buSzPct val="100000"/>
              <a:defRPr sz="900"/>
            </a:lvl3pPr>
            <a:lvl4pPr lvl="3" rtl="0">
              <a:spcBef>
                <a:spcPts val="0"/>
              </a:spcBef>
              <a:buSzPct val="100000"/>
              <a:defRPr sz="900"/>
            </a:lvl4pPr>
            <a:lvl5pPr lvl="4" rtl="0">
              <a:spcBef>
                <a:spcPts val="0"/>
              </a:spcBef>
              <a:buSzPct val="100000"/>
              <a:defRPr sz="900"/>
            </a:lvl5pPr>
            <a:lvl6pPr lvl="5" rtl="0">
              <a:spcBef>
                <a:spcPts val="0"/>
              </a:spcBef>
              <a:buSzPct val="100000"/>
              <a:defRPr sz="900"/>
            </a:lvl6pPr>
            <a:lvl7pPr lvl="6" rtl="0">
              <a:spcBef>
                <a:spcPts val="0"/>
              </a:spcBef>
              <a:buSzPct val="100000"/>
              <a:defRPr sz="900"/>
            </a:lvl7pPr>
            <a:lvl8pPr lvl="7" rtl="0">
              <a:spcBef>
                <a:spcPts val="0"/>
              </a:spcBef>
              <a:buSzPct val="100000"/>
              <a:defRPr sz="900"/>
            </a:lvl8pPr>
            <a:lvl9pPr lvl="8" rtl="0">
              <a:spcBef>
                <a:spcPts val="0"/>
              </a:spcBef>
              <a:buSzPct val="100000"/>
              <a:defRPr sz="900"/>
            </a:lvl9pPr>
          </a:lstStyle>
          <a:p>
            <a:endParaRPr/>
          </a:p>
        </p:txBody>
      </p:sp>
      <p:sp>
        <p:nvSpPr>
          <p:cNvPr id="77" name="Shape 77"/>
          <p:cNvSpPr txBox="1">
            <a:spLocks noGrp="1"/>
          </p:cNvSpPr>
          <p:nvPr>
            <p:ph type="body" idx="2"/>
          </p:nvPr>
        </p:nvSpPr>
        <p:spPr>
          <a:xfrm>
            <a:off x="4951005" y="575500"/>
            <a:ext cx="1789800" cy="3981000"/>
          </a:xfrm>
          <a:prstGeom prst="rect">
            <a:avLst/>
          </a:prstGeom>
        </p:spPr>
        <p:txBody>
          <a:bodyPr lIns="91425" tIns="91425" rIns="91425" bIns="91425" anchor="t" anchorCtr="0"/>
          <a:lstStyle>
            <a:lvl1pPr lvl="0" rtl="0">
              <a:spcBef>
                <a:spcPts val="0"/>
              </a:spcBef>
              <a:buSzPct val="100000"/>
              <a:defRPr sz="900"/>
            </a:lvl1pPr>
            <a:lvl2pPr lvl="1" rtl="0">
              <a:spcBef>
                <a:spcPts val="0"/>
              </a:spcBef>
              <a:buSzPct val="100000"/>
              <a:defRPr sz="900"/>
            </a:lvl2pPr>
            <a:lvl3pPr lvl="2" rtl="0">
              <a:spcBef>
                <a:spcPts val="0"/>
              </a:spcBef>
              <a:buSzPct val="100000"/>
              <a:defRPr sz="900"/>
            </a:lvl3pPr>
            <a:lvl4pPr lvl="3" rtl="0">
              <a:spcBef>
                <a:spcPts val="0"/>
              </a:spcBef>
              <a:buSzPct val="100000"/>
              <a:defRPr sz="900"/>
            </a:lvl4pPr>
            <a:lvl5pPr lvl="4" rtl="0">
              <a:spcBef>
                <a:spcPts val="0"/>
              </a:spcBef>
              <a:buSzPct val="100000"/>
              <a:defRPr sz="900"/>
            </a:lvl5pPr>
            <a:lvl6pPr lvl="5" rtl="0">
              <a:spcBef>
                <a:spcPts val="0"/>
              </a:spcBef>
              <a:buSzPct val="100000"/>
              <a:defRPr sz="900"/>
            </a:lvl6pPr>
            <a:lvl7pPr lvl="6" rtl="0">
              <a:spcBef>
                <a:spcPts val="0"/>
              </a:spcBef>
              <a:buSzPct val="100000"/>
              <a:defRPr sz="900"/>
            </a:lvl7pPr>
            <a:lvl8pPr lvl="7" rtl="0">
              <a:spcBef>
                <a:spcPts val="0"/>
              </a:spcBef>
              <a:buSzPct val="100000"/>
              <a:defRPr sz="900"/>
            </a:lvl8pPr>
            <a:lvl9pPr lvl="8" rtl="0">
              <a:spcBef>
                <a:spcPts val="0"/>
              </a:spcBef>
              <a:buSzPct val="100000"/>
              <a:defRPr sz="900"/>
            </a:lvl9pPr>
          </a:lstStyle>
          <a:p>
            <a:endParaRPr/>
          </a:p>
        </p:txBody>
      </p:sp>
      <p:sp>
        <p:nvSpPr>
          <p:cNvPr id="78" name="Shape 78"/>
          <p:cNvSpPr txBox="1">
            <a:spLocks noGrp="1"/>
          </p:cNvSpPr>
          <p:nvPr>
            <p:ph type="body" idx="3"/>
          </p:nvPr>
        </p:nvSpPr>
        <p:spPr>
          <a:xfrm>
            <a:off x="6832686" y="575500"/>
            <a:ext cx="1789800" cy="3981000"/>
          </a:xfrm>
          <a:prstGeom prst="rect">
            <a:avLst/>
          </a:prstGeom>
        </p:spPr>
        <p:txBody>
          <a:bodyPr lIns="91425" tIns="91425" rIns="91425" bIns="91425" anchor="t" anchorCtr="0"/>
          <a:lstStyle>
            <a:lvl1pPr lvl="0" rtl="0">
              <a:spcBef>
                <a:spcPts val="0"/>
              </a:spcBef>
              <a:buSzPct val="100000"/>
              <a:defRPr sz="900"/>
            </a:lvl1pPr>
            <a:lvl2pPr lvl="1" rtl="0">
              <a:spcBef>
                <a:spcPts val="0"/>
              </a:spcBef>
              <a:buSzPct val="100000"/>
              <a:defRPr sz="900"/>
            </a:lvl2pPr>
            <a:lvl3pPr lvl="2" rtl="0">
              <a:spcBef>
                <a:spcPts val="0"/>
              </a:spcBef>
              <a:buSzPct val="100000"/>
              <a:defRPr sz="900"/>
            </a:lvl3pPr>
            <a:lvl4pPr lvl="3" rtl="0">
              <a:spcBef>
                <a:spcPts val="0"/>
              </a:spcBef>
              <a:buSzPct val="100000"/>
              <a:defRPr sz="900"/>
            </a:lvl4pPr>
            <a:lvl5pPr lvl="4" rtl="0">
              <a:spcBef>
                <a:spcPts val="0"/>
              </a:spcBef>
              <a:buSzPct val="100000"/>
              <a:defRPr sz="900"/>
            </a:lvl5pPr>
            <a:lvl6pPr lvl="5" rtl="0">
              <a:spcBef>
                <a:spcPts val="0"/>
              </a:spcBef>
              <a:buSzPct val="100000"/>
              <a:defRPr sz="900"/>
            </a:lvl6pPr>
            <a:lvl7pPr lvl="6" rtl="0">
              <a:spcBef>
                <a:spcPts val="0"/>
              </a:spcBef>
              <a:buSzPct val="100000"/>
              <a:defRPr sz="900"/>
            </a:lvl7pPr>
            <a:lvl8pPr lvl="7" rtl="0">
              <a:spcBef>
                <a:spcPts val="0"/>
              </a:spcBef>
              <a:buSzPct val="100000"/>
              <a:defRPr sz="900"/>
            </a:lvl8pPr>
            <a:lvl9pPr lvl="8" rtl="0">
              <a:spcBef>
                <a:spcPts val="0"/>
              </a:spcBef>
              <a:buSzPct val="100000"/>
              <a:defRPr sz="900"/>
            </a:lvl9pPr>
          </a:lstStyle>
          <a:p>
            <a:endParaRPr/>
          </a:p>
        </p:txBody>
      </p:sp>
      <p:sp>
        <p:nvSpPr>
          <p:cNvPr id="79" name="Shape 7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80"/>
        <p:cNvGrpSpPr/>
        <p:nvPr/>
      </p:nvGrpSpPr>
      <p:grpSpPr>
        <a:xfrm>
          <a:off x="0" y="0"/>
          <a:ext cx="0" cy="0"/>
          <a:chOff x="0" y="0"/>
          <a:chExt cx="0" cy="0"/>
        </a:xfrm>
      </p:grpSpPr>
      <p:sp>
        <p:nvSpPr>
          <p:cNvPr id="81" name="Shape 8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82" name="Shape 82"/>
          <p:cNvSpPr/>
          <p:nvPr/>
        </p:nvSpPr>
        <p:spPr>
          <a:xfrm>
            <a:off x="2585475" y="0"/>
            <a:ext cx="6558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83" name="Shape 83"/>
          <p:cNvSpPr txBox="1">
            <a:spLocks noGrp="1"/>
          </p:cNvSpPr>
          <p:nvPr>
            <p:ph type="title"/>
          </p:nvPr>
        </p:nvSpPr>
        <p:spPr>
          <a:xfrm>
            <a:off x="234450" y="575500"/>
            <a:ext cx="2046300" cy="398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4" name="Shape 8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5"/>
        <p:cNvGrpSpPr/>
        <p:nvPr/>
      </p:nvGrpSpPr>
      <p:grpSpPr>
        <a:xfrm>
          <a:off x="0" y="0"/>
          <a:ext cx="0" cy="0"/>
          <a:chOff x="0" y="0"/>
          <a:chExt cx="0" cy="0"/>
        </a:xfrm>
      </p:grpSpPr>
      <p:sp>
        <p:nvSpPr>
          <p:cNvPr id="86" name="Shape 86"/>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pPr lvl="0">
                <a:spcBef>
                  <a:spcPts val="0"/>
                </a:spcBef>
                <a:buNone/>
              </a:pPr>
              <a:t>‹#›</a:t>
            </a:fld>
            <a:endParaRPr lang="en">
              <a:solidFill>
                <a:srgbClr val="FFFFFF"/>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3"/>
        <p:cNvGrpSpPr/>
        <p:nvPr/>
      </p:nvGrpSpPr>
      <p:grpSpPr>
        <a:xfrm>
          <a:off x="0" y="0"/>
          <a:ext cx="0" cy="0"/>
          <a:chOff x="0" y="0"/>
          <a:chExt cx="0" cy="0"/>
        </a:xfrm>
      </p:grpSpPr>
      <p:sp>
        <p:nvSpPr>
          <p:cNvPr id="14" name="Shape 14"/>
          <p:cNvSpPr/>
          <p:nvPr/>
        </p:nvSpPr>
        <p:spPr>
          <a:xfrm flipH="1">
            <a:off x="-7125" y="0"/>
            <a:ext cx="2592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5" name="Shape 15"/>
          <p:cNvSpPr/>
          <p:nvPr/>
        </p:nvSpPr>
        <p:spPr>
          <a:xfrm>
            <a:off x="2585477"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16" name="Shape 16"/>
          <p:cNvSpPr txBox="1">
            <a:spLocks noGrp="1"/>
          </p:cNvSpPr>
          <p:nvPr>
            <p:ph type="ctrTitle"/>
          </p:nvPr>
        </p:nvSpPr>
        <p:spPr>
          <a:xfrm>
            <a:off x="277100" y="284200"/>
            <a:ext cx="2024100" cy="3678000"/>
          </a:xfrm>
          <a:prstGeom prst="rect">
            <a:avLst/>
          </a:prstGeom>
        </p:spPr>
        <p:txBody>
          <a:bodyPr lIns="91425" tIns="91425" rIns="91425" bIns="91425" anchor="b" anchorCtr="0"/>
          <a:lstStyle>
            <a:lvl1pPr lvl="0" rtl="0">
              <a:spcBef>
                <a:spcPts val="0"/>
              </a:spcBef>
              <a:buClr>
                <a:srgbClr val="F67031"/>
              </a:buClr>
              <a:defRPr>
                <a:solidFill>
                  <a:srgbClr val="F67031"/>
                </a:solidFill>
              </a:defRPr>
            </a:lvl1pPr>
            <a:lvl2pPr lvl="1" rtl="0">
              <a:spcBef>
                <a:spcPts val="0"/>
              </a:spcBef>
              <a:buClr>
                <a:srgbClr val="F67031"/>
              </a:buClr>
              <a:defRPr>
                <a:solidFill>
                  <a:srgbClr val="F67031"/>
                </a:solidFill>
              </a:defRPr>
            </a:lvl2pPr>
            <a:lvl3pPr lvl="2" rtl="0">
              <a:spcBef>
                <a:spcPts val="0"/>
              </a:spcBef>
              <a:buClr>
                <a:srgbClr val="F67031"/>
              </a:buClr>
              <a:defRPr>
                <a:solidFill>
                  <a:srgbClr val="F67031"/>
                </a:solidFill>
              </a:defRPr>
            </a:lvl3pPr>
            <a:lvl4pPr lvl="3" rtl="0">
              <a:spcBef>
                <a:spcPts val="0"/>
              </a:spcBef>
              <a:buClr>
                <a:srgbClr val="F67031"/>
              </a:buClr>
              <a:defRPr>
                <a:solidFill>
                  <a:srgbClr val="F67031"/>
                </a:solidFill>
              </a:defRPr>
            </a:lvl4pPr>
            <a:lvl5pPr lvl="4" rtl="0">
              <a:spcBef>
                <a:spcPts val="0"/>
              </a:spcBef>
              <a:buClr>
                <a:srgbClr val="F67031"/>
              </a:buClr>
              <a:defRPr>
                <a:solidFill>
                  <a:srgbClr val="F67031"/>
                </a:solidFill>
              </a:defRPr>
            </a:lvl5pPr>
            <a:lvl6pPr lvl="5" rtl="0">
              <a:spcBef>
                <a:spcPts val="0"/>
              </a:spcBef>
              <a:buClr>
                <a:srgbClr val="F67031"/>
              </a:buClr>
              <a:defRPr>
                <a:solidFill>
                  <a:srgbClr val="F67031"/>
                </a:solidFill>
              </a:defRPr>
            </a:lvl6pPr>
            <a:lvl7pPr lvl="6" rtl="0">
              <a:spcBef>
                <a:spcPts val="0"/>
              </a:spcBef>
              <a:buClr>
                <a:srgbClr val="F67031"/>
              </a:buClr>
              <a:defRPr>
                <a:solidFill>
                  <a:srgbClr val="F67031"/>
                </a:solidFill>
              </a:defRPr>
            </a:lvl7pPr>
            <a:lvl8pPr lvl="7" rtl="0">
              <a:spcBef>
                <a:spcPts val="0"/>
              </a:spcBef>
              <a:buClr>
                <a:srgbClr val="F67031"/>
              </a:buClr>
              <a:defRPr>
                <a:solidFill>
                  <a:srgbClr val="F67031"/>
                </a:solidFill>
              </a:defRPr>
            </a:lvl8pPr>
            <a:lvl9pPr lvl="8" rtl="0">
              <a:spcBef>
                <a:spcPts val="0"/>
              </a:spcBef>
              <a:buClr>
                <a:srgbClr val="F67031"/>
              </a:buClr>
              <a:defRPr>
                <a:solidFill>
                  <a:srgbClr val="F67031"/>
                </a:solidFill>
              </a:defRPr>
            </a:lvl9pPr>
          </a:lstStyle>
          <a:p>
            <a:endParaRPr/>
          </a:p>
        </p:txBody>
      </p:sp>
      <p:sp>
        <p:nvSpPr>
          <p:cNvPr id="17" name="Shape 17"/>
          <p:cNvSpPr txBox="1">
            <a:spLocks noGrp="1"/>
          </p:cNvSpPr>
          <p:nvPr>
            <p:ph type="subTitle" idx="1"/>
          </p:nvPr>
        </p:nvSpPr>
        <p:spPr>
          <a:xfrm>
            <a:off x="277100" y="3983050"/>
            <a:ext cx="2024100" cy="784800"/>
          </a:xfrm>
          <a:prstGeom prst="rect">
            <a:avLst/>
          </a:prstGeom>
        </p:spPr>
        <p:txBody>
          <a:bodyPr lIns="91425" tIns="91425" rIns="91425" bIns="91425" anchor="t" anchorCtr="0"/>
          <a:lstStyle>
            <a:lvl1pPr lvl="0" rtl="0">
              <a:spcBef>
                <a:spcPts val="0"/>
              </a:spcBef>
              <a:buClr>
                <a:srgbClr val="999999"/>
              </a:buClr>
              <a:buFont typeface="Georgia"/>
              <a:buNone/>
              <a:defRPr i="1">
                <a:solidFill>
                  <a:srgbClr val="999999"/>
                </a:solidFill>
                <a:latin typeface="Georgia"/>
                <a:ea typeface="Georgia"/>
                <a:cs typeface="Georgia"/>
                <a:sym typeface="Georgia"/>
              </a:defRPr>
            </a:lvl1pPr>
            <a:lvl2pPr lvl="1" rtl="0">
              <a:spcBef>
                <a:spcPts val="0"/>
              </a:spcBef>
              <a:buClr>
                <a:srgbClr val="999999"/>
              </a:buClr>
              <a:buSzPct val="100000"/>
              <a:buFont typeface="Georgia"/>
              <a:buNone/>
              <a:defRPr sz="3000" i="1">
                <a:solidFill>
                  <a:srgbClr val="999999"/>
                </a:solidFill>
                <a:latin typeface="Georgia"/>
                <a:ea typeface="Georgia"/>
                <a:cs typeface="Georgia"/>
                <a:sym typeface="Georgia"/>
              </a:defRPr>
            </a:lvl2pPr>
            <a:lvl3pPr lvl="2" rtl="0">
              <a:spcBef>
                <a:spcPts val="0"/>
              </a:spcBef>
              <a:buClr>
                <a:srgbClr val="999999"/>
              </a:buClr>
              <a:buSzPct val="100000"/>
              <a:buFont typeface="Georgia"/>
              <a:buNone/>
              <a:defRPr sz="3000" i="1">
                <a:solidFill>
                  <a:srgbClr val="999999"/>
                </a:solidFill>
                <a:latin typeface="Georgia"/>
                <a:ea typeface="Georgia"/>
                <a:cs typeface="Georgia"/>
                <a:sym typeface="Georgia"/>
              </a:defRPr>
            </a:lvl3pPr>
            <a:lvl4pPr lvl="3" rtl="0">
              <a:spcBef>
                <a:spcPts val="0"/>
              </a:spcBef>
              <a:buClr>
                <a:srgbClr val="999999"/>
              </a:buClr>
              <a:buSzPct val="100000"/>
              <a:buFont typeface="Georgia"/>
              <a:buNone/>
              <a:defRPr sz="3000" i="1">
                <a:solidFill>
                  <a:srgbClr val="999999"/>
                </a:solidFill>
                <a:latin typeface="Georgia"/>
                <a:ea typeface="Georgia"/>
                <a:cs typeface="Georgia"/>
                <a:sym typeface="Georgia"/>
              </a:defRPr>
            </a:lvl4pPr>
            <a:lvl5pPr lvl="4" rtl="0">
              <a:spcBef>
                <a:spcPts val="0"/>
              </a:spcBef>
              <a:buClr>
                <a:srgbClr val="999999"/>
              </a:buClr>
              <a:buSzPct val="100000"/>
              <a:buFont typeface="Georgia"/>
              <a:buNone/>
              <a:defRPr sz="3000" i="1">
                <a:solidFill>
                  <a:srgbClr val="999999"/>
                </a:solidFill>
                <a:latin typeface="Georgia"/>
                <a:ea typeface="Georgia"/>
                <a:cs typeface="Georgia"/>
                <a:sym typeface="Georgia"/>
              </a:defRPr>
            </a:lvl5pPr>
            <a:lvl6pPr lvl="5" rtl="0">
              <a:spcBef>
                <a:spcPts val="0"/>
              </a:spcBef>
              <a:buClr>
                <a:srgbClr val="999999"/>
              </a:buClr>
              <a:buSzPct val="100000"/>
              <a:buFont typeface="Georgia"/>
              <a:buNone/>
              <a:defRPr sz="3000" i="1">
                <a:solidFill>
                  <a:srgbClr val="999999"/>
                </a:solidFill>
                <a:latin typeface="Georgia"/>
                <a:ea typeface="Georgia"/>
                <a:cs typeface="Georgia"/>
                <a:sym typeface="Georgia"/>
              </a:defRPr>
            </a:lvl6pPr>
            <a:lvl7pPr lvl="6" rtl="0">
              <a:spcBef>
                <a:spcPts val="0"/>
              </a:spcBef>
              <a:buClr>
                <a:srgbClr val="999999"/>
              </a:buClr>
              <a:buSzPct val="100000"/>
              <a:buFont typeface="Georgia"/>
              <a:buNone/>
              <a:defRPr sz="3000" i="1">
                <a:solidFill>
                  <a:srgbClr val="999999"/>
                </a:solidFill>
                <a:latin typeface="Georgia"/>
                <a:ea typeface="Georgia"/>
                <a:cs typeface="Georgia"/>
                <a:sym typeface="Georgia"/>
              </a:defRPr>
            </a:lvl7pPr>
            <a:lvl8pPr lvl="7" rtl="0">
              <a:spcBef>
                <a:spcPts val="0"/>
              </a:spcBef>
              <a:buClr>
                <a:srgbClr val="999999"/>
              </a:buClr>
              <a:buSzPct val="100000"/>
              <a:buFont typeface="Georgia"/>
              <a:buNone/>
              <a:defRPr sz="3000" i="1">
                <a:solidFill>
                  <a:srgbClr val="999999"/>
                </a:solidFill>
                <a:latin typeface="Georgia"/>
                <a:ea typeface="Georgia"/>
                <a:cs typeface="Georgia"/>
                <a:sym typeface="Georgia"/>
              </a:defRPr>
            </a:lvl8pPr>
            <a:lvl9pPr lvl="8" rtl="0">
              <a:spcBef>
                <a:spcPts val="0"/>
              </a:spcBef>
              <a:buClr>
                <a:srgbClr val="999999"/>
              </a:buClr>
              <a:buSzPct val="100000"/>
              <a:buFont typeface="Georgia"/>
              <a:buNone/>
              <a:defRPr sz="3000" i="1">
                <a:solidFill>
                  <a:srgbClr val="999999"/>
                </a:solidFill>
                <a:latin typeface="Georgia"/>
                <a:ea typeface="Georgia"/>
                <a:cs typeface="Georgia"/>
                <a:sym typeface="Georgia"/>
              </a:defRPr>
            </a:lvl9pPr>
          </a:lstStyle>
          <a:p>
            <a:endParaRPr/>
          </a:p>
        </p:txBody>
      </p:sp>
      <p:sp>
        <p:nvSpPr>
          <p:cNvPr id="18" name="Shape 18"/>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pPr lvl="0">
                <a:spcBef>
                  <a:spcPts val="0"/>
                </a:spcBef>
                <a:buNone/>
              </a:pPr>
              <a:t>‹#›</a:t>
            </a:fld>
            <a:endParaRPr lang="en">
              <a:solidFill>
                <a:srgbClr val="FFFFFF"/>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able of contents">
    <p:spTree>
      <p:nvGrpSpPr>
        <p:cNvPr id="1" name="Shape 19"/>
        <p:cNvGrpSpPr/>
        <p:nvPr/>
      </p:nvGrpSpPr>
      <p:grpSpPr>
        <a:xfrm>
          <a:off x="0" y="0"/>
          <a:ext cx="0" cy="0"/>
          <a:chOff x="0" y="0"/>
          <a:chExt cx="0" cy="0"/>
        </a:xfrm>
      </p:grpSpPr>
      <p:sp>
        <p:nvSpPr>
          <p:cNvPr id="20" name="Shape 20"/>
          <p:cNvSpPr/>
          <p:nvPr/>
        </p:nvSpPr>
        <p:spPr>
          <a:xfrm flipH="1">
            <a:off x="4568411" y="0"/>
            <a:ext cx="4575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1" name="Shape 21"/>
          <p:cNvSpPr txBox="1">
            <a:spLocks noGrp="1"/>
          </p:cNvSpPr>
          <p:nvPr>
            <p:ph type="subTitle" idx="1"/>
          </p:nvPr>
        </p:nvSpPr>
        <p:spPr>
          <a:xfrm>
            <a:off x="646550" y="1989500"/>
            <a:ext cx="3246900" cy="2126400"/>
          </a:xfrm>
          <a:prstGeom prst="rect">
            <a:avLst/>
          </a:prstGeom>
        </p:spPr>
        <p:txBody>
          <a:bodyPr lIns="91425" tIns="91425" rIns="91425" bIns="91425" anchor="t" anchorCtr="0"/>
          <a:lstStyle>
            <a:lvl1pPr lvl="0" rtl="0">
              <a:spcBef>
                <a:spcPts val="0"/>
              </a:spcBef>
              <a:buClr>
                <a:srgbClr val="FFFFFF"/>
              </a:buClr>
              <a:buFont typeface="Georgia"/>
              <a:buNone/>
              <a:defRPr i="1">
                <a:solidFill>
                  <a:srgbClr val="FFFFFF"/>
                </a:solidFill>
                <a:latin typeface="Georgia"/>
                <a:ea typeface="Georgia"/>
                <a:cs typeface="Georgia"/>
                <a:sym typeface="Georgia"/>
              </a:defRPr>
            </a:lvl1pPr>
            <a:lvl2pPr lvl="1" rtl="0">
              <a:spcBef>
                <a:spcPts val="0"/>
              </a:spcBef>
              <a:buClr>
                <a:srgbClr val="FFFFFF"/>
              </a:buClr>
              <a:buSzPct val="100000"/>
              <a:buFont typeface="Georgia"/>
              <a:buNone/>
              <a:defRPr sz="3000" i="1">
                <a:solidFill>
                  <a:srgbClr val="FFFFFF"/>
                </a:solidFill>
                <a:latin typeface="Georgia"/>
                <a:ea typeface="Georgia"/>
                <a:cs typeface="Georgia"/>
                <a:sym typeface="Georgia"/>
              </a:defRPr>
            </a:lvl2pPr>
            <a:lvl3pPr lvl="2" rtl="0">
              <a:spcBef>
                <a:spcPts val="0"/>
              </a:spcBef>
              <a:buClr>
                <a:srgbClr val="FFFFFF"/>
              </a:buClr>
              <a:buSzPct val="100000"/>
              <a:buFont typeface="Georgia"/>
              <a:buNone/>
              <a:defRPr sz="3000" i="1">
                <a:solidFill>
                  <a:srgbClr val="FFFFFF"/>
                </a:solidFill>
                <a:latin typeface="Georgia"/>
                <a:ea typeface="Georgia"/>
                <a:cs typeface="Georgia"/>
                <a:sym typeface="Georgia"/>
              </a:defRPr>
            </a:lvl3pPr>
            <a:lvl4pPr lvl="3" rtl="0">
              <a:spcBef>
                <a:spcPts val="0"/>
              </a:spcBef>
              <a:buClr>
                <a:srgbClr val="FFFFFF"/>
              </a:buClr>
              <a:buSzPct val="100000"/>
              <a:buFont typeface="Georgia"/>
              <a:buNone/>
              <a:defRPr sz="3000" i="1">
                <a:solidFill>
                  <a:srgbClr val="FFFFFF"/>
                </a:solidFill>
                <a:latin typeface="Georgia"/>
                <a:ea typeface="Georgia"/>
                <a:cs typeface="Georgia"/>
                <a:sym typeface="Georgia"/>
              </a:defRPr>
            </a:lvl4pPr>
            <a:lvl5pPr lvl="4" rtl="0">
              <a:spcBef>
                <a:spcPts val="0"/>
              </a:spcBef>
              <a:buClr>
                <a:srgbClr val="FFFFFF"/>
              </a:buClr>
              <a:buSzPct val="100000"/>
              <a:buFont typeface="Georgia"/>
              <a:buNone/>
              <a:defRPr sz="3000" i="1">
                <a:solidFill>
                  <a:srgbClr val="FFFFFF"/>
                </a:solidFill>
                <a:latin typeface="Georgia"/>
                <a:ea typeface="Georgia"/>
                <a:cs typeface="Georgia"/>
                <a:sym typeface="Georgia"/>
              </a:defRPr>
            </a:lvl5pPr>
            <a:lvl6pPr lvl="5" rtl="0">
              <a:spcBef>
                <a:spcPts val="0"/>
              </a:spcBef>
              <a:buClr>
                <a:srgbClr val="FFFFFF"/>
              </a:buClr>
              <a:buSzPct val="100000"/>
              <a:buFont typeface="Georgia"/>
              <a:buNone/>
              <a:defRPr sz="3000" i="1">
                <a:solidFill>
                  <a:srgbClr val="FFFFFF"/>
                </a:solidFill>
                <a:latin typeface="Georgia"/>
                <a:ea typeface="Georgia"/>
                <a:cs typeface="Georgia"/>
                <a:sym typeface="Georgia"/>
              </a:defRPr>
            </a:lvl6pPr>
            <a:lvl7pPr lvl="6" rtl="0">
              <a:spcBef>
                <a:spcPts val="0"/>
              </a:spcBef>
              <a:buClr>
                <a:srgbClr val="FFFFFF"/>
              </a:buClr>
              <a:buSzPct val="100000"/>
              <a:buFont typeface="Georgia"/>
              <a:buNone/>
              <a:defRPr sz="3000" i="1">
                <a:solidFill>
                  <a:srgbClr val="FFFFFF"/>
                </a:solidFill>
                <a:latin typeface="Georgia"/>
                <a:ea typeface="Georgia"/>
                <a:cs typeface="Georgia"/>
                <a:sym typeface="Georgia"/>
              </a:defRPr>
            </a:lvl7pPr>
            <a:lvl8pPr lvl="7" rtl="0">
              <a:spcBef>
                <a:spcPts val="0"/>
              </a:spcBef>
              <a:buClr>
                <a:srgbClr val="FFFFFF"/>
              </a:buClr>
              <a:buSzPct val="100000"/>
              <a:buFont typeface="Georgia"/>
              <a:buNone/>
              <a:defRPr sz="3000" i="1">
                <a:solidFill>
                  <a:srgbClr val="FFFFFF"/>
                </a:solidFill>
                <a:latin typeface="Georgia"/>
                <a:ea typeface="Georgia"/>
                <a:cs typeface="Georgia"/>
                <a:sym typeface="Georgia"/>
              </a:defRPr>
            </a:lvl8pPr>
            <a:lvl9pPr lvl="8" rtl="0">
              <a:spcBef>
                <a:spcPts val="0"/>
              </a:spcBef>
              <a:buClr>
                <a:srgbClr val="FFFFFF"/>
              </a:buClr>
              <a:buSzPct val="100000"/>
              <a:buFont typeface="Georgia"/>
              <a:buNone/>
              <a:defRPr sz="3000" i="1">
                <a:solidFill>
                  <a:srgbClr val="FFFFFF"/>
                </a:solidFill>
                <a:latin typeface="Georgia"/>
                <a:ea typeface="Georgia"/>
                <a:cs typeface="Georgia"/>
                <a:sym typeface="Georgia"/>
              </a:defRPr>
            </a:lvl9pPr>
          </a:lstStyle>
          <a:p>
            <a:endParaRPr/>
          </a:p>
        </p:txBody>
      </p:sp>
      <p:sp>
        <p:nvSpPr>
          <p:cNvPr id="22" name="Shape 2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
        <p:nvSpPr>
          <p:cNvPr id="23" name="Shape 23"/>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24" name="Shape 24"/>
          <p:cNvSpPr txBox="1">
            <a:spLocks noGrp="1"/>
          </p:cNvSpPr>
          <p:nvPr>
            <p:ph type="body" idx="2"/>
          </p:nvPr>
        </p:nvSpPr>
        <p:spPr>
          <a:xfrm>
            <a:off x="5130225" y="1016000"/>
            <a:ext cx="3470700" cy="3099900"/>
          </a:xfrm>
          <a:prstGeom prst="rect">
            <a:avLst/>
          </a:prstGeom>
        </p:spPr>
        <p:txBody>
          <a:bodyPr lIns="91425" tIns="91425" rIns="91425" bIns="91425" anchor="t" anchorCtr="0"/>
          <a:lstStyle>
            <a:lvl1pPr lvl="0" rtl="0">
              <a:spcBef>
                <a:spcPts val="0"/>
              </a:spcBef>
              <a:spcAft>
                <a:spcPts val="1000"/>
              </a:spcAft>
              <a:buClr>
                <a:srgbClr val="F67031"/>
              </a:buClr>
              <a:buSzPct val="100000"/>
              <a:buAutoNum type="arabicPeriod"/>
              <a:defRPr sz="1800"/>
            </a:lvl1pPr>
            <a:lvl2pPr lvl="1" rtl="0">
              <a:spcBef>
                <a:spcPts val="0"/>
              </a:spcBef>
              <a:spcAft>
                <a:spcPts val="1000"/>
              </a:spcAft>
              <a:buAutoNum type="alphaLcPeriod"/>
              <a:defRPr>
                <a:solidFill>
                  <a:srgbClr val="999999"/>
                </a:solidFill>
              </a:defRPr>
            </a:lvl2pPr>
            <a:lvl3pPr lvl="2" rtl="0">
              <a:spcBef>
                <a:spcPts val="0"/>
              </a:spcBef>
              <a:spcAft>
                <a:spcPts val="1000"/>
              </a:spcAft>
              <a:buAutoNum type="romanLcPeriod"/>
              <a:defRPr>
                <a:solidFill>
                  <a:srgbClr val="999999"/>
                </a:solidFill>
              </a:defRPr>
            </a:lvl3pPr>
            <a:lvl4pPr lvl="3" rtl="0">
              <a:spcBef>
                <a:spcPts val="0"/>
              </a:spcBef>
              <a:spcAft>
                <a:spcPts val="1000"/>
              </a:spcAft>
              <a:buAutoNum type="arabicPeriod"/>
              <a:defRPr>
                <a:solidFill>
                  <a:srgbClr val="999999"/>
                </a:solidFill>
              </a:defRPr>
            </a:lvl4pPr>
            <a:lvl5pPr lvl="4" rtl="0">
              <a:spcBef>
                <a:spcPts val="0"/>
              </a:spcBef>
              <a:spcAft>
                <a:spcPts val="1000"/>
              </a:spcAft>
              <a:buClr>
                <a:srgbClr val="999999"/>
              </a:buClr>
              <a:buAutoNum type="alphaLcPeriod"/>
              <a:defRPr>
                <a:solidFill>
                  <a:srgbClr val="999999"/>
                </a:solidFill>
              </a:defRPr>
            </a:lvl5pPr>
            <a:lvl6pPr lvl="5" rtl="0">
              <a:spcBef>
                <a:spcPts val="0"/>
              </a:spcBef>
              <a:spcAft>
                <a:spcPts val="1000"/>
              </a:spcAft>
              <a:buClr>
                <a:srgbClr val="999999"/>
              </a:buClr>
              <a:buAutoNum type="romanLcPeriod"/>
              <a:defRPr>
                <a:solidFill>
                  <a:srgbClr val="999999"/>
                </a:solidFill>
              </a:defRPr>
            </a:lvl6pPr>
            <a:lvl7pPr lvl="6" rtl="0">
              <a:spcBef>
                <a:spcPts val="0"/>
              </a:spcBef>
              <a:spcAft>
                <a:spcPts val="1000"/>
              </a:spcAft>
              <a:buClr>
                <a:srgbClr val="999999"/>
              </a:buClr>
              <a:buAutoNum type="arabicPeriod"/>
              <a:defRPr>
                <a:solidFill>
                  <a:srgbClr val="999999"/>
                </a:solidFill>
              </a:defRPr>
            </a:lvl7pPr>
            <a:lvl8pPr lvl="7" rtl="0">
              <a:spcBef>
                <a:spcPts val="0"/>
              </a:spcBef>
              <a:spcAft>
                <a:spcPts val="1000"/>
              </a:spcAft>
              <a:buClr>
                <a:srgbClr val="999999"/>
              </a:buClr>
              <a:buAutoNum type="alphaLcPeriod"/>
              <a:defRPr>
                <a:solidFill>
                  <a:srgbClr val="999999"/>
                </a:solidFill>
              </a:defRPr>
            </a:lvl8pPr>
            <a:lvl9pPr lvl="8" rtl="0">
              <a:spcBef>
                <a:spcPts val="0"/>
              </a:spcBef>
              <a:spcAft>
                <a:spcPts val="1000"/>
              </a:spcAft>
              <a:buClr>
                <a:srgbClr val="999999"/>
              </a:buClr>
              <a:buAutoNum type="romanLcPeriod"/>
              <a:defRPr>
                <a:solidFill>
                  <a:srgbClr val="999999"/>
                </a:solidFill>
              </a:defRPr>
            </a:lvl9pPr>
          </a:lstStyle>
          <a:p>
            <a:endParaRPr/>
          </a:p>
        </p:txBody>
      </p:sp>
      <p:sp>
        <p:nvSpPr>
          <p:cNvPr id="25" name="Shape 25"/>
          <p:cNvSpPr txBox="1">
            <a:spLocks noGrp="1"/>
          </p:cNvSpPr>
          <p:nvPr>
            <p:ph type="title"/>
          </p:nvPr>
        </p:nvSpPr>
        <p:spPr>
          <a:xfrm>
            <a:off x="646573" y="1016000"/>
            <a:ext cx="3246900" cy="973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Quote">
    <p:spTree>
      <p:nvGrpSpPr>
        <p:cNvPr id="1" name="Shape 26"/>
        <p:cNvGrpSpPr/>
        <p:nvPr/>
      </p:nvGrpSpPr>
      <p:grpSpPr>
        <a:xfrm>
          <a:off x="0" y="0"/>
          <a:ext cx="0" cy="0"/>
          <a:chOff x="0" y="0"/>
          <a:chExt cx="0" cy="0"/>
        </a:xfrm>
      </p:grpSpPr>
      <p:sp>
        <p:nvSpPr>
          <p:cNvPr id="27" name="Shape 27"/>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28" name="Shape 28"/>
          <p:cNvSpPr/>
          <p:nvPr/>
        </p:nvSpPr>
        <p:spPr>
          <a:xfrm>
            <a:off x="-7125" y="1271275"/>
            <a:ext cx="9151200" cy="3872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9" name="Shape 29"/>
          <p:cNvSpPr txBox="1">
            <a:spLocks noGrp="1"/>
          </p:cNvSpPr>
          <p:nvPr>
            <p:ph type="body" idx="1"/>
          </p:nvPr>
        </p:nvSpPr>
        <p:spPr>
          <a:xfrm>
            <a:off x="1847275" y="1704600"/>
            <a:ext cx="5449500" cy="2714700"/>
          </a:xfrm>
          <a:prstGeom prst="rect">
            <a:avLst/>
          </a:prstGeom>
        </p:spPr>
        <p:txBody>
          <a:bodyPr lIns="91425" tIns="91425" rIns="91425" bIns="91425" anchor="t" anchorCtr="0"/>
          <a:lstStyle>
            <a:lvl1pPr lvl="0" algn="ctr" rtl="0">
              <a:spcBef>
                <a:spcPts val="0"/>
              </a:spcBef>
              <a:buSzPct val="100000"/>
              <a:buFont typeface="Georgia"/>
              <a:defRPr sz="2400" i="1">
                <a:latin typeface="Georgia"/>
                <a:ea typeface="Georgia"/>
                <a:cs typeface="Georgia"/>
                <a:sym typeface="Georgia"/>
              </a:defRPr>
            </a:lvl1pPr>
            <a:lvl2pPr lvl="1" algn="ctr" rtl="0">
              <a:spcBef>
                <a:spcPts val="0"/>
              </a:spcBef>
              <a:buSzPct val="100000"/>
              <a:buFont typeface="Georgia"/>
              <a:defRPr sz="2400" i="1">
                <a:latin typeface="Georgia"/>
                <a:ea typeface="Georgia"/>
                <a:cs typeface="Georgia"/>
                <a:sym typeface="Georgia"/>
              </a:defRPr>
            </a:lvl2pPr>
            <a:lvl3pPr lvl="2" algn="ctr" rtl="0">
              <a:spcBef>
                <a:spcPts val="0"/>
              </a:spcBef>
              <a:buSzPct val="100000"/>
              <a:buFont typeface="Georgia"/>
              <a:defRPr sz="2400" i="1">
                <a:latin typeface="Georgia"/>
                <a:ea typeface="Georgia"/>
                <a:cs typeface="Georgia"/>
                <a:sym typeface="Georgia"/>
              </a:defRPr>
            </a:lvl3pPr>
            <a:lvl4pPr lvl="3" algn="ctr" rtl="0">
              <a:spcBef>
                <a:spcPts val="0"/>
              </a:spcBef>
              <a:buSzPct val="100000"/>
              <a:buFont typeface="Georgia"/>
              <a:defRPr sz="2400" i="1">
                <a:latin typeface="Georgia"/>
                <a:ea typeface="Georgia"/>
                <a:cs typeface="Georgia"/>
                <a:sym typeface="Georgia"/>
              </a:defRPr>
            </a:lvl4pPr>
            <a:lvl5pPr lvl="4" algn="ctr" rtl="0">
              <a:spcBef>
                <a:spcPts val="0"/>
              </a:spcBef>
              <a:buSzPct val="100000"/>
              <a:buFont typeface="Georgia"/>
              <a:defRPr sz="2400" i="1">
                <a:latin typeface="Georgia"/>
                <a:ea typeface="Georgia"/>
                <a:cs typeface="Georgia"/>
                <a:sym typeface="Georgia"/>
              </a:defRPr>
            </a:lvl5pPr>
            <a:lvl6pPr lvl="5" algn="ctr" rtl="0">
              <a:spcBef>
                <a:spcPts val="0"/>
              </a:spcBef>
              <a:buSzPct val="100000"/>
              <a:buFont typeface="Georgia"/>
              <a:defRPr sz="2400" i="1">
                <a:latin typeface="Georgia"/>
                <a:ea typeface="Georgia"/>
                <a:cs typeface="Georgia"/>
                <a:sym typeface="Georgia"/>
              </a:defRPr>
            </a:lvl6pPr>
            <a:lvl7pPr lvl="6" algn="ctr" rtl="0">
              <a:spcBef>
                <a:spcPts val="0"/>
              </a:spcBef>
              <a:buSzPct val="100000"/>
              <a:buFont typeface="Georgia"/>
              <a:defRPr sz="2400" i="1">
                <a:latin typeface="Georgia"/>
                <a:ea typeface="Georgia"/>
                <a:cs typeface="Georgia"/>
                <a:sym typeface="Georgia"/>
              </a:defRPr>
            </a:lvl7pPr>
            <a:lvl8pPr lvl="7" algn="ctr" rtl="0">
              <a:spcBef>
                <a:spcPts val="0"/>
              </a:spcBef>
              <a:buSzPct val="100000"/>
              <a:buFont typeface="Georgia"/>
              <a:defRPr sz="2400" i="1">
                <a:latin typeface="Georgia"/>
                <a:ea typeface="Georgia"/>
                <a:cs typeface="Georgia"/>
                <a:sym typeface="Georgia"/>
              </a:defRPr>
            </a:lvl8pPr>
            <a:lvl9pPr lvl="8" algn="ctr">
              <a:spcBef>
                <a:spcPts val="0"/>
              </a:spcBef>
              <a:buSzPct val="100000"/>
              <a:buFont typeface="Georgia"/>
              <a:defRPr sz="2400" i="1">
                <a:latin typeface="Georgia"/>
                <a:ea typeface="Georgia"/>
                <a:cs typeface="Georgia"/>
                <a:sym typeface="Georgia"/>
              </a:defRPr>
            </a:lvl9pPr>
          </a:lstStyle>
          <a:p>
            <a:endParaRPr/>
          </a:p>
        </p:txBody>
      </p:sp>
      <p:sp>
        <p:nvSpPr>
          <p:cNvPr id="30" name="Shape 30"/>
          <p:cNvSpPr txBox="1"/>
          <p:nvPr/>
        </p:nvSpPr>
        <p:spPr>
          <a:xfrm>
            <a:off x="3593400" y="227724"/>
            <a:ext cx="1957200" cy="653700"/>
          </a:xfrm>
          <a:prstGeom prst="rect">
            <a:avLst/>
          </a:prstGeom>
          <a:noFill/>
          <a:ln>
            <a:noFill/>
          </a:ln>
        </p:spPr>
        <p:txBody>
          <a:bodyPr lIns="91425" tIns="91425" rIns="91425" bIns="91425" anchor="t" anchorCtr="0">
            <a:noAutofit/>
          </a:bodyPr>
          <a:lstStyle/>
          <a:p>
            <a:pPr lvl="0" algn="ctr">
              <a:spcBef>
                <a:spcPts val="0"/>
              </a:spcBef>
              <a:buNone/>
            </a:pPr>
            <a:r>
              <a:rPr lang="en" sz="7200">
                <a:solidFill>
                  <a:srgbClr val="FFFFFF"/>
                </a:solidFill>
                <a:latin typeface="Nunito Sans"/>
                <a:ea typeface="Nunito Sans"/>
                <a:cs typeface="Nunito Sans"/>
                <a:sym typeface="Nunito Sans"/>
              </a:rPr>
              <a:t>“</a:t>
            </a:r>
          </a:p>
        </p:txBody>
      </p:sp>
      <p:sp>
        <p:nvSpPr>
          <p:cNvPr id="31" name="Shape 3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2"/>
        <p:cNvGrpSpPr/>
        <p:nvPr/>
      </p:nvGrpSpPr>
      <p:grpSpPr>
        <a:xfrm>
          <a:off x="0" y="0"/>
          <a:ext cx="0" cy="0"/>
          <a:chOff x="0" y="0"/>
          <a:chExt cx="0" cy="0"/>
        </a:xfrm>
      </p:grpSpPr>
      <p:sp>
        <p:nvSpPr>
          <p:cNvPr id="33" name="Shape 3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34" name="Shape 34"/>
          <p:cNvSpPr/>
          <p:nvPr/>
        </p:nvSpPr>
        <p:spPr>
          <a:xfrm>
            <a:off x="2585475" y="0"/>
            <a:ext cx="6558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5" name="Shape 35"/>
          <p:cNvSpPr txBox="1">
            <a:spLocks noGrp="1"/>
          </p:cNvSpPr>
          <p:nvPr>
            <p:ph type="title"/>
          </p:nvPr>
        </p:nvSpPr>
        <p:spPr>
          <a:xfrm>
            <a:off x="234450" y="575500"/>
            <a:ext cx="2046300" cy="398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6" name="Shape 36"/>
          <p:cNvSpPr txBox="1">
            <a:spLocks noGrp="1"/>
          </p:cNvSpPr>
          <p:nvPr>
            <p:ph type="body" idx="1"/>
          </p:nvPr>
        </p:nvSpPr>
        <p:spPr>
          <a:xfrm>
            <a:off x="3090625" y="575500"/>
            <a:ext cx="5596200" cy="398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2 columns with intro text">
    <p:spTree>
      <p:nvGrpSpPr>
        <p:cNvPr id="1" name="Shape 45"/>
        <p:cNvGrpSpPr/>
        <p:nvPr/>
      </p:nvGrpSpPr>
      <p:grpSpPr>
        <a:xfrm>
          <a:off x="0" y="0"/>
          <a:ext cx="0" cy="0"/>
          <a:chOff x="0" y="0"/>
          <a:chExt cx="0" cy="0"/>
        </a:xfrm>
      </p:grpSpPr>
      <p:sp>
        <p:nvSpPr>
          <p:cNvPr id="46" name="Shape 4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7" name="Shape 47"/>
          <p:cNvSpPr/>
          <p:nvPr/>
        </p:nvSpPr>
        <p:spPr>
          <a:xfrm>
            <a:off x="2585475" y="0"/>
            <a:ext cx="6558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8" name="Shape 48"/>
          <p:cNvSpPr txBox="1">
            <a:spLocks noGrp="1"/>
          </p:cNvSpPr>
          <p:nvPr>
            <p:ph type="title"/>
          </p:nvPr>
        </p:nvSpPr>
        <p:spPr>
          <a:xfrm>
            <a:off x="234450" y="575500"/>
            <a:ext cx="2046300" cy="39810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9" name="Shape 49"/>
          <p:cNvSpPr txBox="1">
            <a:spLocks noGrp="1"/>
          </p:cNvSpPr>
          <p:nvPr>
            <p:ph type="body" idx="1"/>
          </p:nvPr>
        </p:nvSpPr>
        <p:spPr>
          <a:xfrm>
            <a:off x="3090625" y="575500"/>
            <a:ext cx="5596200" cy="1207800"/>
          </a:xfrm>
          <a:prstGeom prst="rect">
            <a:avLst/>
          </a:prstGeom>
        </p:spPr>
        <p:txBody>
          <a:bodyPr lIns="91425" tIns="91425" rIns="91425" bIns="91425" anchor="t" anchorCtr="0"/>
          <a:lstStyle>
            <a:lvl1pPr lvl="0" rtl="0">
              <a:spcBef>
                <a:spcPts val="0"/>
              </a:spcBef>
              <a:buClr>
                <a:srgbClr val="F67031"/>
              </a:buClr>
              <a:buSzPct val="100000"/>
              <a:buFont typeface="Georgia"/>
              <a:defRPr sz="1600" i="1">
                <a:solidFill>
                  <a:srgbClr val="F67031"/>
                </a:solidFill>
                <a:latin typeface="Georgia"/>
                <a:ea typeface="Georgia"/>
                <a:cs typeface="Georgia"/>
                <a:sym typeface="Georgia"/>
              </a:defRPr>
            </a:lvl1pPr>
            <a:lvl2pPr lvl="1" rtl="0">
              <a:spcBef>
                <a:spcPts val="0"/>
              </a:spcBef>
              <a:buClr>
                <a:srgbClr val="F67031"/>
              </a:buClr>
              <a:buSzPct val="100000"/>
              <a:buFont typeface="Georgia"/>
              <a:defRPr sz="1600" i="1">
                <a:solidFill>
                  <a:srgbClr val="F67031"/>
                </a:solidFill>
                <a:latin typeface="Georgia"/>
                <a:ea typeface="Georgia"/>
                <a:cs typeface="Georgia"/>
                <a:sym typeface="Georgia"/>
              </a:defRPr>
            </a:lvl2pPr>
            <a:lvl3pPr lvl="2" rtl="0">
              <a:spcBef>
                <a:spcPts val="0"/>
              </a:spcBef>
              <a:buClr>
                <a:srgbClr val="F67031"/>
              </a:buClr>
              <a:buSzPct val="100000"/>
              <a:buFont typeface="Georgia"/>
              <a:defRPr sz="1600" i="1">
                <a:solidFill>
                  <a:srgbClr val="F67031"/>
                </a:solidFill>
                <a:latin typeface="Georgia"/>
                <a:ea typeface="Georgia"/>
                <a:cs typeface="Georgia"/>
                <a:sym typeface="Georgia"/>
              </a:defRPr>
            </a:lvl3pPr>
            <a:lvl4pPr lvl="3" rtl="0">
              <a:spcBef>
                <a:spcPts val="0"/>
              </a:spcBef>
              <a:buClr>
                <a:srgbClr val="F67031"/>
              </a:buClr>
              <a:buSzPct val="100000"/>
              <a:buFont typeface="Georgia"/>
              <a:defRPr sz="1600" i="1">
                <a:solidFill>
                  <a:srgbClr val="F67031"/>
                </a:solidFill>
                <a:latin typeface="Georgia"/>
                <a:ea typeface="Georgia"/>
                <a:cs typeface="Georgia"/>
                <a:sym typeface="Georgia"/>
              </a:defRPr>
            </a:lvl4pPr>
            <a:lvl5pPr lvl="4" rtl="0">
              <a:spcBef>
                <a:spcPts val="0"/>
              </a:spcBef>
              <a:buClr>
                <a:srgbClr val="F67031"/>
              </a:buClr>
              <a:buSzPct val="100000"/>
              <a:buFont typeface="Georgia"/>
              <a:defRPr sz="1600" i="1">
                <a:solidFill>
                  <a:srgbClr val="F67031"/>
                </a:solidFill>
                <a:latin typeface="Georgia"/>
                <a:ea typeface="Georgia"/>
                <a:cs typeface="Georgia"/>
                <a:sym typeface="Georgia"/>
              </a:defRPr>
            </a:lvl5pPr>
            <a:lvl6pPr lvl="5" rtl="0">
              <a:spcBef>
                <a:spcPts val="0"/>
              </a:spcBef>
              <a:buClr>
                <a:srgbClr val="F67031"/>
              </a:buClr>
              <a:buSzPct val="100000"/>
              <a:buFont typeface="Georgia"/>
              <a:defRPr sz="1600" i="1">
                <a:solidFill>
                  <a:srgbClr val="F67031"/>
                </a:solidFill>
                <a:latin typeface="Georgia"/>
                <a:ea typeface="Georgia"/>
                <a:cs typeface="Georgia"/>
                <a:sym typeface="Georgia"/>
              </a:defRPr>
            </a:lvl6pPr>
            <a:lvl7pPr lvl="6" rtl="0">
              <a:spcBef>
                <a:spcPts val="0"/>
              </a:spcBef>
              <a:buClr>
                <a:srgbClr val="F67031"/>
              </a:buClr>
              <a:buSzPct val="100000"/>
              <a:buFont typeface="Georgia"/>
              <a:defRPr sz="1600" i="1">
                <a:solidFill>
                  <a:srgbClr val="F67031"/>
                </a:solidFill>
                <a:latin typeface="Georgia"/>
                <a:ea typeface="Georgia"/>
                <a:cs typeface="Georgia"/>
                <a:sym typeface="Georgia"/>
              </a:defRPr>
            </a:lvl7pPr>
            <a:lvl8pPr lvl="7" rtl="0">
              <a:spcBef>
                <a:spcPts val="0"/>
              </a:spcBef>
              <a:buClr>
                <a:srgbClr val="F67031"/>
              </a:buClr>
              <a:buSzPct val="100000"/>
              <a:buFont typeface="Georgia"/>
              <a:defRPr sz="1600" i="1">
                <a:solidFill>
                  <a:srgbClr val="F67031"/>
                </a:solidFill>
                <a:latin typeface="Georgia"/>
                <a:ea typeface="Georgia"/>
                <a:cs typeface="Georgia"/>
                <a:sym typeface="Georgia"/>
              </a:defRPr>
            </a:lvl8pPr>
            <a:lvl9pPr lvl="8" rtl="0">
              <a:spcBef>
                <a:spcPts val="0"/>
              </a:spcBef>
              <a:buClr>
                <a:srgbClr val="F67031"/>
              </a:buClr>
              <a:buSzPct val="100000"/>
              <a:buFont typeface="Georgia"/>
              <a:defRPr sz="1600" i="1">
                <a:solidFill>
                  <a:srgbClr val="F67031"/>
                </a:solidFill>
                <a:latin typeface="Georgia"/>
                <a:ea typeface="Georgia"/>
                <a:cs typeface="Georgia"/>
                <a:sym typeface="Georgia"/>
              </a:defRPr>
            </a:lvl9pPr>
          </a:lstStyle>
          <a:p>
            <a:endParaRPr/>
          </a:p>
        </p:txBody>
      </p:sp>
      <p:sp>
        <p:nvSpPr>
          <p:cNvPr id="50" name="Shape 50"/>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
        <p:nvSpPr>
          <p:cNvPr id="51" name="Shape 51"/>
          <p:cNvSpPr txBox="1">
            <a:spLocks noGrp="1"/>
          </p:cNvSpPr>
          <p:nvPr>
            <p:ph type="body" idx="2"/>
          </p:nvPr>
        </p:nvSpPr>
        <p:spPr>
          <a:xfrm>
            <a:off x="3090625" y="2004325"/>
            <a:ext cx="2727000" cy="2552100"/>
          </a:xfrm>
          <a:prstGeom prst="rect">
            <a:avLst/>
          </a:prstGeom>
        </p:spPr>
        <p:txBody>
          <a:bodyPr lIns="91425" tIns="91425" rIns="91425" bIns="91425" anchor="t" anchorCtr="0"/>
          <a:lstStyle>
            <a:lvl1pPr lvl="0" rtl="0">
              <a:spcBef>
                <a:spcPts val="0"/>
              </a:spcBef>
              <a:buSzPct val="100000"/>
              <a:defRPr sz="1100"/>
            </a:lvl1pPr>
            <a:lvl2pPr lvl="1" rtl="0">
              <a:spcBef>
                <a:spcPts val="0"/>
              </a:spcBef>
              <a:buSzPct val="100000"/>
              <a:defRPr sz="1100"/>
            </a:lvl2pPr>
            <a:lvl3pPr lvl="2" rtl="0">
              <a:spcBef>
                <a:spcPts val="0"/>
              </a:spcBef>
              <a:buSzPct val="100000"/>
              <a:defRPr sz="1100"/>
            </a:lvl3pPr>
            <a:lvl4pPr lvl="3" rtl="0">
              <a:spcBef>
                <a:spcPts val="0"/>
              </a:spcBef>
              <a:buSzPct val="100000"/>
              <a:defRPr sz="1100"/>
            </a:lvl4pPr>
            <a:lvl5pPr lvl="4" rtl="0">
              <a:spcBef>
                <a:spcPts val="0"/>
              </a:spcBef>
              <a:buSzPct val="100000"/>
              <a:defRPr sz="1100"/>
            </a:lvl5pPr>
            <a:lvl6pPr lvl="5" rtl="0">
              <a:spcBef>
                <a:spcPts val="0"/>
              </a:spcBef>
              <a:buSzPct val="100000"/>
              <a:defRPr sz="1100"/>
            </a:lvl6pPr>
            <a:lvl7pPr lvl="6" rtl="0">
              <a:spcBef>
                <a:spcPts val="0"/>
              </a:spcBef>
              <a:buSzPct val="100000"/>
              <a:defRPr sz="1100"/>
            </a:lvl7pPr>
            <a:lvl8pPr lvl="7" rtl="0">
              <a:spcBef>
                <a:spcPts val="0"/>
              </a:spcBef>
              <a:buSzPct val="100000"/>
              <a:defRPr sz="1100"/>
            </a:lvl8pPr>
            <a:lvl9pPr lvl="8" rtl="0">
              <a:spcBef>
                <a:spcPts val="0"/>
              </a:spcBef>
              <a:buSzPct val="100000"/>
              <a:defRPr sz="1100"/>
            </a:lvl9pPr>
          </a:lstStyle>
          <a:p>
            <a:endParaRPr/>
          </a:p>
        </p:txBody>
      </p:sp>
      <p:sp>
        <p:nvSpPr>
          <p:cNvPr id="52" name="Shape 52"/>
          <p:cNvSpPr txBox="1">
            <a:spLocks noGrp="1"/>
          </p:cNvSpPr>
          <p:nvPr>
            <p:ph type="body" idx="3"/>
          </p:nvPr>
        </p:nvSpPr>
        <p:spPr>
          <a:xfrm>
            <a:off x="5959744" y="2004325"/>
            <a:ext cx="2727000" cy="2552100"/>
          </a:xfrm>
          <a:prstGeom prst="rect">
            <a:avLst/>
          </a:prstGeom>
        </p:spPr>
        <p:txBody>
          <a:bodyPr lIns="91425" tIns="91425" rIns="91425" bIns="91425" anchor="t" anchorCtr="0"/>
          <a:lstStyle>
            <a:lvl1pPr lvl="0" rtl="0">
              <a:spcBef>
                <a:spcPts val="0"/>
              </a:spcBef>
              <a:buSzPct val="100000"/>
              <a:defRPr sz="1100"/>
            </a:lvl1pPr>
            <a:lvl2pPr lvl="1" rtl="0">
              <a:spcBef>
                <a:spcPts val="0"/>
              </a:spcBef>
              <a:buSzPct val="100000"/>
              <a:defRPr sz="1100"/>
            </a:lvl2pPr>
            <a:lvl3pPr lvl="2" rtl="0">
              <a:spcBef>
                <a:spcPts val="0"/>
              </a:spcBef>
              <a:buSzPct val="100000"/>
              <a:defRPr sz="1100"/>
            </a:lvl3pPr>
            <a:lvl4pPr lvl="3" rtl="0">
              <a:spcBef>
                <a:spcPts val="0"/>
              </a:spcBef>
              <a:buSzPct val="100000"/>
              <a:defRPr sz="1100"/>
            </a:lvl4pPr>
            <a:lvl5pPr lvl="4" rtl="0">
              <a:spcBef>
                <a:spcPts val="0"/>
              </a:spcBef>
              <a:buSzPct val="100000"/>
              <a:defRPr sz="1100"/>
            </a:lvl5pPr>
            <a:lvl6pPr lvl="5" rtl="0">
              <a:spcBef>
                <a:spcPts val="0"/>
              </a:spcBef>
              <a:buSzPct val="100000"/>
              <a:defRPr sz="1100"/>
            </a:lvl6pPr>
            <a:lvl7pPr lvl="6" rtl="0">
              <a:spcBef>
                <a:spcPts val="0"/>
              </a:spcBef>
              <a:buSzPct val="100000"/>
              <a:defRPr sz="1100"/>
            </a:lvl7pPr>
            <a:lvl8pPr lvl="7" rtl="0">
              <a:spcBef>
                <a:spcPts val="0"/>
              </a:spcBef>
              <a:buSzPct val="100000"/>
              <a:defRPr sz="1100"/>
            </a:lvl8pPr>
            <a:lvl9pPr lvl="8" rtl="0">
              <a:spcBef>
                <a:spcPts val="0"/>
              </a:spcBef>
              <a:buSzPct val="100000"/>
              <a:defRPr sz="1100"/>
            </a:lvl9pPr>
          </a:lstStyle>
          <a:p>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1 column left">
    <p:spTree>
      <p:nvGrpSpPr>
        <p:cNvPr id="1" name="Shape 53"/>
        <p:cNvGrpSpPr/>
        <p:nvPr/>
      </p:nvGrpSpPr>
      <p:grpSpPr>
        <a:xfrm>
          <a:off x="0" y="0"/>
          <a:ext cx="0" cy="0"/>
          <a:chOff x="0" y="0"/>
          <a:chExt cx="0" cy="0"/>
        </a:xfrm>
      </p:grpSpPr>
      <p:sp>
        <p:nvSpPr>
          <p:cNvPr id="54" name="Shape 54"/>
          <p:cNvSpPr/>
          <p:nvPr/>
        </p:nvSpPr>
        <p:spPr>
          <a:xfrm flipH="1">
            <a:off x="-7125" y="0"/>
            <a:ext cx="2592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a:off x="2585477"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56" name="Shape 56"/>
          <p:cNvSpPr txBox="1">
            <a:spLocks noGrp="1"/>
          </p:cNvSpPr>
          <p:nvPr>
            <p:ph type="title"/>
          </p:nvPr>
        </p:nvSpPr>
        <p:spPr>
          <a:xfrm>
            <a:off x="234450" y="575500"/>
            <a:ext cx="2046300" cy="1364100"/>
          </a:xfrm>
          <a:prstGeom prst="rect">
            <a:avLst/>
          </a:prstGeom>
        </p:spPr>
        <p:txBody>
          <a:bodyPr lIns="91425" tIns="91425" rIns="91425" bIns="91425" anchor="b" anchorCtr="0"/>
          <a:lstStyle>
            <a:lvl1pPr lvl="0" rtl="0">
              <a:spcBef>
                <a:spcPts val="0"/>
              </a:spcBef>
              <a:buClr>
                <a:srgbClr val="F67031"/>
              </a:buClr>
              <a:defRPr>
                <a:solidFill>
                  <a:srgbClr val="F67031"/>
                </a:solidFill>
              </a:defRPr>
            </a:lvl1pPr>
            <a:lvl2pPr lvl="1" rtl="0">
              <a:spcBef>
                <a:spcPts val="0"/>
              </a:spcBef>
              <a:buClr>
                <a:srgbClr val="F67031"/>
              </a:buClr>
              <a:defRPr>
                <a:solidFill>
                  <a:srgbClr val="F67031"/>
                </a:solidFill>
              </a:defRPr>
            </a:lvl2pPr>
            <a:lvl3pPr lvl="2" rtl="0">
              <a:spcBef>
                <a:spcPts val="0"/>
              </a:spcBef>
              <a:buClr>
                <a:srgbClr val="F67031"/>
              </a:buClr>
              <a:defRPr>
                <a:solidFill>
                  <a:srgbClr val="F67031"/>
                </a:solidFill>
              </a:defRPr>
            </a:lvl3pPr>
            <a:lvl4pPr lvl="3" rtl="0">
              <a:spcBef>
                <a:spcPts val="0"/>
              </a:spcBef>
              <a:buClr>
                <a:srgbClr val="F67031"/>
              </a:buClr>
              <a:defRPr>
                <a:solidFill>
                  <a:srgbClr val="F67031"/>
                </a:solidFill>
              </a:defRPr>
            </a:lvl4pPr>
            <a:lvl5pPr lvl="4" rtl="0">
              <a:spcBef>
                <a:spcPts val="0"/>
              </a:spcBef>
              <a:buClr>
                <a:srgbClr val="F67031"/>
              </a:buClr>
              <a:defRPr>
                <a:solidFill>
                  <a:srgbClr val="F67031"/>
                </a:solidFill>
              </a:defRPr>
            </a:lvl5pPr>
            <a:lvl6pPr lvl="5" rtl="0">
              <a:spcBef>
                <a:spcPts val="0"/>
              </a:spcBef>
              <a:buClr>
                <a:srgbClr val="F67031"/>
              </a:buClr>
              <a:defRPr>
                <a:solidFill>
                  <a:srgbClr val="F67031"/>
                </a:solidFill>
              </a:defRPr>
            </a:lvl6pPr>
            <a:lvl7pPr lvl="6" rtl="0">
              <a:spcBef>
                <a:spcPts val="0"/>
              </a:spcBef>
              <a:buClr>
                <a:srgbClr val="F67031"/>
              </a:buClr>
              <a:defRPr>
                <a:solidFill>
                  <a:srgbClr val="F67031"/>
                </a:solidFill>
              </a:defRPr>
            </a:lvl7pPr>
            <a:lvl8pPr lvl="7" rtl="0">
              <a:spcBef>
                <a:spcPts val="0"/>
              </a:spcBef>
              <a:buClr>
                <a:srgbClr val="F67031"/>
              </a:buClr>
              <a:defRPr>
                <a:solidFill>
                  <a:srgbClr val="F67031"/>
                </a:solidFill>
              </a:defRPr>
            </a:lvl8pPr>
            <a:lvl9pPr lvl="8" rtl="0">
              <a:spcBef>
                <a:spcPts val="0"/>
              </a:spcBef>
              <a:buClr>
                <a:srgbClr val="F67031"/>
              </a:buClr>
              <a:defRPr>
                <a:solidFill>
                  <a:srgbClr val="F67031"/>
                </a:solidFill>
              </a:defRPr>
            </a:lvl9pPr>
          </a:lstStyle>
          <a:p>
            <a:endParaRPr/>
          </a:p>
        </p:txBody>
      </p:sp>
      <p:sp>
        <p:nvSpPr>
          <p:cNvPr id="57" name="Shape 5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rgbClr val="FFFFFF"/>
                </a:solidFill>
              </a:rPr>
              <a:pPr lvl="0" rtl="0">
                <a:spcBef>
                  <a:spcPts val="0"/>
                </a:spcBef>
                <a:buNone/>
              </a:pPr>
              <a:t>‹#›</a:t>
            </a:fld>
            <a:endParaRPr lang="en">
              <a:solidFill>
                <a:srgbClr val="FFFFFF"/>
              </a:solidFill>
            </a:endParaRPr>
          </a:p>
        </p:txBody>
      </p:sp>
      <p:sp>
        <p:nvSpPr>
          <p:cNvPr id="58" name="Shape 58"/>
          <p:cNvSpPr txBox="1">
            <a:spLocks noGrp="1"/>
          </p:cNvSpPr>
          <p:nvPr>
            <p:ph type="body" idx="1"/>
          </p:nvPr>
        </p:nvSpPr>
        <p:spPr>
          <a:xfrm>
            <a:off x="234450" y="2004325"/>
            <a:ext cx="2046300" cy="25521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1 column half">
    <p:spTree>
      <p:nvGrpSpPr>
        <p:cNvPr id="1" name="Shape 59"/>
        <p:cNvGrpSpPr/>
        <p:nvPr/>
      </p:nvGrpSpPr>
      <p:grpSpPr>
        <a:xfrm>
          <a:off x="0" y="0"/>
          <a:ext cx="0" cy="0"/>
          <a:chOff x="0" y="0"/>
          <a:chExt cx="0" cy="0"/>
        </a:xfrm>
      </p:grpSpPr>
      <p:sp>
        <p:nvSpPr>
          <p:cNvPr id="60" name="Shape 60"/>
          <p:cNvSpPr/>
          <p:nvPr/>
        </p:nvSpPr>
        <p:spPr>
          <a:xfrm flipH="1">
            <a:off x="-688" y="0"/>
            <a:ext cx="4575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a:off x="4574902"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62" name="Shape 62"/>
          <p:cNvSpPr txBox="1">
            <a:spLocks noGrp="1"/>
          </p:cNvSpPr>
          <p:nvPr>
            <p:ph type="title"/>
          </p:nvPr>
        </p:nvSpPr>
        <p:spPr>
          <a:xfrm>
            <a:off x="511425" y="575500"/>
            <a:ext cx="3517200" cy="973500"/>
          </a:xfrm>
          <a:prstGeom prst="rect">
            <a:avLst/>
          </a:prstGeom>
        </p:spPr>
        <p:txBody>
          <a:bodyPr lIns="91425" tIns="91425" rIns="91425" bIns="91425" anchor="b" anchorCtr="0"/>
          <a:lstStyle>
            <a:lvl1pPr lvl="0" rtl="0">
              <a:spcBef>
                <a:spcPts val="0"/>
              </a:spcBef>
              <a:buClr>
                <a:srgbClr val="F67031"/>
              </a:buClr>
              <a:defRPr>
                <a:solidFill>
                  <a:srgbClr val="F67031"/>
                </a:solidFill>
              </a:defRPr>
            </a:lvl1pPr>
            <a:lvl2pPr lvl="1" rtl="0">
              <a:spcBef>
                <a:spcPts val="0"/>
              </a:spcBef>
              <a:buClr>
                <a:srgbClr val="F67031"/>
              </a:buClr>
              <a:defRPr>
                <a:solidFill>
                  <a:srgbClr val="F67031"/>
                </a:solidFill>
              </a:defRPr>
            </a:lvl2pPr>
            <a:lvl3pPr lvl="2" rtl="0">
              <a:spcBef>
                <a:spcPts val="0"/>
              </a:spcBef>
              <a:buClr>
                <a:srgbClr val="F67031"/>
              </a:buClr>
              <a:defRPr>
                <a:solidFill>
                  <a:srgbClr val="F67031"/>
                </a:solidFill>
              </a:defRPr>
            </a:lvl3pPr>
            <a:lvl4pPr lvl="3" rtl="0">
              <a:spcBef>
                <a:spcPts val="0"/>
              </a:spcBef>
              <a:buClr>
                <a:srgbClr val="F67031"/>
              </a:buClr>
              <a:defRPr>
                <a:solidFill>
                  <a:srgbClr val="F67031"/>
                </a:solidFill>
              </a:defRPr>
            </a:lvl4pPr>
            <a:lvl5pPr lvl="4" rtl="0">
              <a:spcBef>
                <a:spcPts val="0"/>
              </a:spcBef>
              <a:buClr>
                <a:srgbClr val="F67031"/>
              </a:buClr>
              <a:defRPr>
                <a:solidFill>
                  <a:srgbClr val="F67031"/>
                </a:solidFill>
              </a:defRPr>
            </a:lvl5pPr>
            <a:lvl6pPr lvl="5" rtl="0">
              <a:spcBef>
                <a:spcPts val="0"/>
              </a:spcBef>
              <a:buClr>
                <a:srgbClr val="F67031"/>
              </a:buClr>
              <a:defRPr>
                <a:solidFill>
                  <a:srgbClr val="F67031"/>
                </a:solidFill>
              </a:defRPr>
            </a:lvl6pPr>
            <a:lvl7pPr lvl="6" rtl="0">
              <a:spcBef>
                <a:spcPts val="0"/>
              </a:spcBef>
              <a:buClr>
                <a:srgbClr val="F67031"/>
              </a:buClr>
              <a:defRPr>
                <a:solidFill>
                  <a:srgbClr val="F67031"/>
                </a:solidFill>
              </a:defRPr>
            </a:lvl7pPr>
            <a:lvl8pPr lvl="7" rtl="0">
              <a:spcBef>
                <a:spcPts val="0"/>
              </a:spcBef>
              <a:buClr>
                <a:srgbClr val="F67031"/>
              </a:buClr>
              <a:defRPr>
                <a:solidFill>
                  <a:srgbClr val="F67031"/>
                </a:solidFill>
              </a:defRPr>
            </a:lvl8pPr>
            <a:lvl9pPr lvl="8" rtl="0">
              <a:spcBef>
                <a:spcPts val="0"/>
              </a:spcBef>
              <a:buClr>
                <a:srgbClr val="F67031"/>
              </a:buClr>
              <a:defRPr>
                <a:solidFill>
                  <a:srgbClr val="F67031"/>
                </a:solidFill>
              </a:defRPr>
            </a:lvl9pPr>
          </a:lstStyle>
          <a:p>
            <a:endParaRPr/>
          </a:p>
        </p:txBody>
      </p:sp>
      <p:sp>
        <p:nvSpPr>
          <p:cNvPr id="63" name="Shape 6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rgbClr val="FFFFFF"/>
                </a:solidFill>
              </a:rPr>
              <a:pPr lvl="0" rtl="0">
                <a:spcBef>
                  <a:spcPts val="0"/>
                </a:spcBef>
                <a:buNone/>
              </a:pPr>
              <a:t>‹#›</a:t>
            </a:fld>
            <a:endParaRPr lang="en">
              <a:solidFill>
                <a:srgbClr val="FFFFFF"/>
              </a:solidFill>
            </a:endParaRPr>
          </a:p>
        </p:txBody>
      </p:sp>
      <p:sp>
        <p:nvSpPr>
          <p:cNvPr id="64" name="Shape 64"/>
          <p:cNvSpPr txBox="1">
            <a:spLocks noGrp="1"/>
          </p:cNvSpPr>
          <p:nvPr>
            <p:ph type="body" idx="1"/>
          </p:nvPr>
        </p:nvSpPr>
        <p:spPr>
          <a:xfrm>
            <a:off x="511425" y="1598600"/>
            <a:ext cx="3517200" cy="29577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5"/>
        <p:cNvGrpSpPr/>
        <p:nvPr/>
      </p:nvGrpSpPr>
      <p:grpSpPr>
        <a:xfrm>
          <a:off x="0" y="0"/>
          <a:ext cx="0" cy="0"/>
          <a:chOff x="0" y="0"/>
          <a:chExt cx="0" cy="0"/>
        </a:xfrm>
      </p:grpSpPr>
      <p:sp>
        <p:nvSpPr>
          <p:cNvPr id="66" name="Shape 6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67" name="Shape 67"/>
          <p:cNvSpPr/>
          <p:nvPr/>
        </p:nvSpPr>
        <p:spPr>
          <a:xfrm>
            <a:off x="2585475" y="0"/>
            <a:ext cx="6558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8" name="Shape 68"/>
          <p:cNvSpPr txBox="1">
            <a:spLocks noGrp="1"/>
          </p:cNvSpPr>
          <p:nvPr>
            <p:ph type="title"/>
          </p:nvPr>
        </p:nvSpPr>
        <p:spPr>
          <a:xfrm>
            <a:off x="234450" y="575500"/>
            <a:ext cx="2046300" cy="398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9" name="Shape 69"/>
          <p:cNvSpPr txBox="1">
            <a:spLocks noGrp="1"/>
          </p:cNvSpPr>
          <p:nvPr>
            <p:ph type="body" idx="1"/>
          </p:nvPr>
        </p:nvSpPr>
        <p:spPr>
          <a:xfrm>
            <a:off x="3062199" y="575500"/>
            <a:ext cx="2729999" cy="3981000"/>
          </a:xfrm>
          <a:prstGeom prst="rect">
            <a:avLst/>
          </a:prstGeom>
        </p:spPr>
        <p:txBody>
          <a:bodyPr lIns="91425" tIns="91425" rIns="91425" bIns="91425" anchor="t" anchorCtr="0"/>
          <a:lstStyle>
            <a:lvl1pPr lvl="0">
              <a:spcBef>
                <a:spcPts val="0"/>
              </a:spcBef>
              <a:buSzPct val="100000"/>
              <a:defRPr sz="1100"/>
            </a:lvl1pPr>
            <a:lvl2pPr lvl="1">
              <a:spcBef>
                <a:spcPts val="0"/>
              </a:spcBef>
              <a:buSzPct val="100000"/>
              <a:defRPr sz="1100"/>
            </a:lvl2pPr>
            <a:lvl3pPr lvl="2">
              <a:spcBef>
                <a:spcPts val="0"/>
              </a:spcBef>
              <a:buSzPct val="100000"/>
              <a:defRPr sz="1100"/>
            </a:lvl3pPr>
            <a:lvl4pPr lvl="3">
              <a:spcBef>
                <a:spcPts val="0"/>
              </a:spcBef>
              <a:buSzPct val="100000"/>
              <a:defRPr sz="1100"/>
            </a:lvl4pPr>
            <a:lvl5pPr lvl="4">
              <a:spcBef>
                <a:spcPts val="0"/>
              </a:spcBef>
              <a:buSzPct val="100000"/>
              <a:defRPr sz="1100"/>
            </a:lvl5pPr>
            <a:lvl6pPr lvl="5">
              <a:spcBef>
                <a:spcPts val="0"/>
              </a:spcBef>
              <a:buSzPct val="100000"/>
              <a:defRPr sz="1100"/>
            </a:lvl6pPr>
            <a:lvl7pPr lvl="6">
              <a:spcBef>
                <a:spcPts val="0"/>
              </a:spcBef>
              <a:buSzPct val="100000"/>
              <a:defRPr sz="1100"/>
            </a:lvl7pPr>
            <a:lvl8pPr lvl="7">
              <a:spcBef>
                <a:spcPts val="0"/>
              </a:spcBef>
              <a:buSzPct val="100000"/>
              <a:defRPr sz="1100"/>
            </a:lvl8pPr>
            <a:lvl9pPr lvl="8">
              <a:spcBef>
                <a:spcPts val="0"/>
              </a:spcBef>
              <a:buSzPct val="100000"/>
              <a:defRPr sz="1100"/>
            </a:lvl9pPr>
          </a:lstStyle>
          <a:p>
            <a:endParaRPr/>
          </a:p>
        </p:txBody>
      </p:sp>
      <p:sp>
        <p:nvSpPr>
          <p:cNvPr id="70" name="Shape 70"/>
          <p:cNvSpPr txBox="1">
            <a:spLocks noGrp="1"/>
          </p:cNvSpPr>
          <p:nvPr>
            <p:ph type="body" idx="2"/>
          </p:nvPr>
        </p:nvSpPr>
        <p:spPr>
          <a:xfrm>
            <a:off x="5956700" y="575500"/>
            <a:ext cx="2730000" cy="3981000"/>
          </a:xfrm>
          <a:prstGeom prst="rect">
            <a:avLst/>
          </a:prstGeom>
        </p:spPr>
        <p:txBody>
          <a:bodyPr lIns="91425" tIns="91425" rIns="91425" bIns="91425" anchor="t" anchorCtr="0"/>
          <a:lstStyle>
            <a:lvl1pPr lvl="0">
              <a:spcBef>
                <a:spcPts val="0"/>
              </a:spcBef>
              <a:buSzPct val="100000"/>
              <a:defRPr sz="1100"/>
            </a:lvl1pPr>
            <a:lvl2pPr lvl="1">
              <a:spcBef>
                <a:spcPts val="0"/>
              </a:spcBef>
              <a:buSzPct val="100000"/>
              <a:defRPr sz="1100"/>
            </a:lvl2pPr>
            <a:lvl3pPr lvl="2">
              <a:spcBef>
                <a:spcPts val="0"/>
              </a:spcBef>
              <a:buSzPct val="100000"/>
              <a:defRPr sz="1100"/>
            </a:lvl3pPr>
            <a:lvl4pPr lvl="3">
              <a:spcBef>
                <a:spcPts val="0"/>
              </a:spcBef>
              <a:buSzPct val="100000"/>
              <a:defRPr sz="1100"/>
            </a:lvl4pPr>
            <a:lvl5pPr lvl="4">
              <a:spcBef>
                <a:spcPts val="0"/>
              </a:spcBef>
              <a:buSzPct val="100000"/>
              <a:defRPr sz="1100"/>
            </a:lvl5pPr>
            <a:lvl6pPr lvl="5">
              <a:spcBef>
                <a:spcPts val="0"/>
              </a:spcBef>
              <a:buSzPct val="100000"/>
              <a:defRPr sz="1100"/>
            </a:lvl6pPr>
            <a:lvl7pPr lvl="6">
              <a:spcBef>
                <a:spcPts val="0"/>
              </a:spcBef>
              <a:buSzPct val="100000"/>
              <a:defRPr sz="1100"/>
            </a:lvl7pPr>
            <a:lvl8pPr lvl="7">
              <a:spcBef>
                <a:spcPts val="0"/>
              </a:spcBef>
              <a:buSzPct val="100000"/>
              <a:defRPr sz="1100"/>
            </a:lvl8pPr>
            <a:lvl9pPr lvl="8">
              <a:spcBef>
                <a:spcPts val="0"/>
              </a:spcBef>
              <a:buSzPct val="100000"/>
              <a:defRPr sz="1100"/>
            </a:lvl9pPr>
          </a:lstStyle>
          <a:p>
            <a:endParaRPr/>
          </a:p>
        </p:txBody>
      </p:sp>
      <p:sp>
        <p:nvSpPr>
          <p:cNvPr id="71" name="Shape 7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34450" y="575500"/>
            <a:ext cx="2046300" cy="3981000"/>
          </a:xfrm>
          <a:prstGeom prst="rect">
            <a:avLst/>
          </a:prstGeom>
          <a:noFill/>
          <a:ln>
            <a:noFill/>
          </a:ln>
        </p:spPr>
        <p:txBody>
          <a:bodyPr lIns="91425" tIns="91425" rIns="91425" bIns="91425" anchor="t" anchorCtr="0"/>
          <a:lstStyle>
            <a:lvl1pPr lvl="0">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1pPr>
            <a:lvl2pPr lvl="1">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2pPr>
            <a:lvl3pPr lvl="2">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3pPr>
            <a:lvl4pPr lvl="3">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4pPr>
            <a:lvl5pPr lvl="4">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5pPr>
            <a:lvl6pPr lvl="5">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6pPr>
            <a:lvl7pPr lvl="6">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7pPr>
            <a:lvl8pPr lvl="7">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8pPr>
            <a:lvl9pPr lvl="8">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9pPr>
          </a:lstStyle>
          <a:p>
            <a:endParaRPr/>
          </a:p>
        </p:txBody>
      </p:sp>
      <p:sp>
        <p:nvSpPr>
          <p:cNvPr id="7" name="Shape 7"/>
          <p:cNvSpPr txBox="1">
            <a:spLocks noGrp="1"/>
          </p:cNvSpPr>
          <p:nvPr>
            <p:ph type="body" idx="1"/>
          </p:nvPr>
        </p:nvSpPr>
        <p:spPr>
          <a:xfrm>
            <a:off x="3090625" y="575500"/>
            <a:ext cx="5596200" cy="3981000"/>
          </a:xfrm>
          <a:prstGeom prst="rect">
            <a:avLst/>
          </a:prstGeom>
          <a:noFill/>
          <a:ln>
            <a:noFill/>
          </a:ln>
        </p:spPr>
        <p:txBody>
          <a:bodyPr lIns="91425" tIns="91425" rIns="91425" bIns="91425" anchor="t" anchorCtr="0"/>
          <a:lstStyle>
            <a:lvl1pPr lvl="0">
              <a:lnSpc>
                <a:spcPct val="115000"/>
              </a:lnSpc>
              <a:spcBef>
                <a:spcPts val="600"/>
              </a:spcBef>
              <a:buClr>
                <a:srgbClr val="CCCCCC"/>
              </a:buClr>
              <a:buFont typeface="Nunito Sans"/>
              <a:buChar char="▪"/>
              <a:defRPr>
                <a:solidFill>
                  <a:srgbClr val="666666"/>
                </a:solidFill>
                <a:latin typeface="Nunito Sans"/>
                <a:ea typeface="Nunito Sans"/>
                <a:cs typeface="Nunito Sans"/>
                <a:sym typeface="Nunito Sans"/>
              </a:defRPr>
            </a:lvl1pPr>
            <a:lvl2pPr lvl="1">
              <a:lnSpc>
                <a:spcPct val="115000"/>
              </a:lnSpc>
              <a:spcBef>
                <a:spcPts val="480"/>
              </a:spcBef>
              <a:buClr>
                <a:srgbClr val="CCCCCC"/>
              </a:buClr>
              <a:buFont typeface="Nunito Sans"/>
              <a:buChar char="-"/>
              <a:defRPr>
                <a:solidFill>
                  <a:srgbClr val="666666"/>
                </a:solidFill>
                <a:latin typeface="Nunito Sans"/>
                <a:ea typeface="Nunito Sans"/>
                <a:cs typeface="Nunito Sans"/>
                <a:sym typeface="Nunito Sans"/>
              </a:defRPr>
            </a:lvl2pPr>
            <a:lvl3pPr lvl="2">
              <a:lnSpc>
                <a:spcPct val="115000"/>
              </a:lnSpc>
              <a:spcBef>
                <a:spcPts val="480"/>
              </a:spcBef>
              <a:buClr>
                <a:srgbClr val="CCCCCC"/>
              </a:buClr>
              <a:buFont typeface="Nunito Sans"/>
              <a:buChar char="-"/>
              <a:defRPr>
                <a:solidFill>
                  <a:srgbClr val="666666"/>
                </a:solidFill>
                <a:latin typeface="Nunito Sans"/>
                <a:ea typeface="Nunito Sans"/>
                <a:cs typeface="Nunito Sans"/>
                <a:sym typeface="Nunito Sans"/>
              </a:defRPr>
            </a:lvl3pPr>
            <a:lvl4pPr lvl="3">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4pPr>
            <a:lvl5pPr lvl="4">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5pPr>
            <a:lvl6pPr lvl="5">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6pPr>
            <a:lvl7pPr lvl="6">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7pPr>
            <a:lvl8pPr lvl="7">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8pPr>
            <a:lvl9pPr lvl="8">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9pPr>
          </a:lstStyle>
          <a:p>
            <a:endParaRPr/>
          </a:p>
        </p:txBody>
      </p:sp>
      <p:sp>
        <p:nvSpPr>
          <p:cNvPr id="8" name="Shape 8"/>
          <p:cNvSpPr txBox="1">
            <a:spLocks noGrp="1"/>
          </p:cNvSpPr>
          <p:nvPr>
            <p:ph type="sldNum" idx="12"/>
          </p:nvPr>
        </p:nvSpPr>
        <p:spPr>
          <a:xfrm>
            <a:off x="8556783" y="4749850"/>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rgbClr val="CCCCCC"/>
                </a:solidFill>
                <a:latin typeface="Nunito Sans"/>
                <a:ea typeface="Nunito Sans"/>
                <a:cs typeface="Nunito Sans"/>
                <a:sym typeface="Nunito Sans"/>
              </a:rPr>
              <a:pPr lvl="0" algn="r">
                <a:spcBef>
                  <a:spcPts val="0"/>
                </a:spcBef>
                <a:buNone/>
              </a:pPr>
              <a:t>‹#›</a:t>
            </a:fld>
            <a:endParaRPr lang="en" sz="1000">
              <a:solidFill>
                <a:srgbClr val="CCCCCC"/>
              </a:solidFill>
              <a:latin typeface="Nunito Sans"/>
              <a:ea typeface="Nunito Sans"/>
              <a:cs typeface="Nunito Sans"/>
              <a:sym typeface="Nunito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sp>
        <p:nvSpPr>
          <p:cNvPr id="91" name="Shape 91"/>
          <p:cNvSpPr txBox="1">
            <a:spLocks noGrp="1"/>
          </p:cNvSpPr>
          <p:nvPr>
            <p:ph type="ctrTitle"/>
          </p:nvPr>
        </p:nvSpPr>
        <p:spPr>
          <a:xfrm>
            <a:off x="468925" y="2387250"/>
            <a:ext cx="3636600" cy="2259000"/>
          </a:xfrm>
          <a:prstGeom prst="rect">
            <a:avLst/>
          </a:prstGeom>
        </p:spPr>
        <p:txBody>
          <a:bodyPr lIns="91425" tIns="91425" rIns="91425" bIns="91425" anchor="t" anchorCtr="0">
            <a:noAutofit/>
          </a:bodyPr>
          <a:lstStyle/>
          <a:p>
            <a:r>
              <a:rPr lang="en-US" dirty="0"/>
              <a:t>SEMINAR</a:t>
            </a:r>
            <a:br>
              <a:rPr lang="en-US" dirty="0"/>
            </a:br>
            <a:r>
              <a:rPr lang="en-US" dirty="0">
                <a:solidFill>
                  <a:schemeClr val="accent1">
                    <a:lumMod val="60000"/>
                    <a:lumOff val="40000"/>
                  </a:schemeClr>
                </a:solidFill>
              </a:rPr>
              <a:t>TEAM 3</a:t>
            </a:r>
            <a:br>
              <a:rPr lang="en-US" dirty="0">
                <a:solidFill>
                  <a:schemeClr val="accent1">
                    <a:lumMod val="60000"/>
                    <a:lumOff val="40000"/>
                  </a:schemeClr>
                </a:solidFill>
              </a:rPr>
            </a:br>
            <a:r>
              <a:rPr lang="en-US" sz="1100" b="0" dirty="0" err="1">
                <a:solidFill>
                  <a:schemeClr val="tx1"/>
                </a:solidFill>
              </a:rPr>
              <a:t>Phạm</a:t>
            </a:r>
            <a:r>
              <a:rPr lang="en-US" sz="1100" b="0" dirty="0">
                <a:solidFill>
                  <a:schemeClr val="tx1"/>
                </a:solidFill>
              </a:rPr>
              <a:t> </a:t>
            </a:r>
            <a:r>
              <a:rPr lang="en-US" sz="1100" b="0" dirty="0" err="1">
                <a:solidFill>
                  <a:schemeClr val="tx1"/>
                </a:solidFill>
              </a:rPr>
              <a:t>Huỳnh</a:t>
            </a:r>
            <a:r>
              <a:rPr lang="en-US" sz="1100" b="0" dirty="0">
                <a:solidFill>
                  <a:schemeClr val="tx1"/>
                </a:solidFill>
              </a:rPr>
              <a:t> </a:t>
            </a:r>
            <a:r>
              <a:rPr lang="en-US" sz="1100" b="0" dirty="0" err="1">
                <a:solidFill>
                  <a:schemeClr val="tx1"/>
                </a:solidFill>
              </a:rPr>
              <a:t>Trí</a:t>
            </a:r>
            <a:r>
              <a:rPr lang="en-US" sz="1100" b="0" dirty="0">
                <a:solidFill>
                  <a:schemeClr val="tx1"/>
                </a:solidFill>
              </a:rPr>
              <a:t> Minh (1459036 - PM)</a:t>
            </a:r>
            <a:br>
              <a:rPr lang="en-US" sz="1100" dirty="0">
                <a:solidFill>
                  <a:schemeClr val="tx1"/>
                </a:solidFill>
              </a:rPr>
            </a:br>
            <a:r>
              <a:rPr lang="en-US" sz="1100" b="0" dirty="0" err="1">
                <a:solidFill>
                  <a:schemeClr val="tx1"/>
                </a:solidFill>
              </a:rPr>
              <a:t>Nguyên</a:t>
            </a:r>
            <a:r>
              <a:rPr lang="en-US" sz="1100" b="0" dirty="0">
                <a:solidFill>
                  <a:schemeClr val="tx1"/>
                </a:solidFill>
              </a:rPr>
              <a:t> </a:t>
            </a:r>
            <a:r>
              <a:rPr lang="en-US" sz="1100" b="0" dirty="0" err="1">
                <a:solidFill>
                  <a:schemeClr val="tx1"/>
                </a:solidFill>
              </a:rPr>
              <a:t>Anh</a:t>
            </a:r>
            <a:r>
              <a:rPr lang="en-US" sz="1100" b="0" dirty="0">
                <a:solidFill>
                  <a:schemeClr val="tx1"/>
                </a:solidFill>
              </a:rPr>
              <a:t> </a:t>
            </a:r>
            <a:r>
              <a:rPr lang="en-US" sz="1100" b="0" dirty="0" err="1">
                <a:solidFill>
                  <a:schemeClr val="tx1"/>
                </a:solidFill>
              </a:rPr>
              <a:t>Quân</a:t>
            </a:r>
            <a:r>
              <a:rPr lang="en-US" sz="1100" b="0" dirty="0">
                <a:solidFill>
                  <a:schemeClr val="tx1"/>
                </a:solidFill>
              </a:rPr>
              <a:t> (1459045 - Dev)  </a:t>
            </a:r>
            <a:br>
              <a:rPr lang="en-US" sz="1100" b="0" dirty="0">
                <a:solidFill>
                  <a:schemeClr val="tx1"/>
                </a:solidFill>
              </a:rPr>
            </a:br>
            <a:r>
              <a:rPr lang="en-US" sz="1100" b="0" dirty="0" err="1">
                <a:solidFill>
                  <a:schemeClr val="tx1"/>
                </a:solidFill>
              </a:rPr>
              <a:t>Trần</a:t>
            </a:r>
            <a:r>
              <a:rPr lang="en-US" sz="1100" b="0" dirty="0">
                <a:solidFill>
                  <a:schemeClr val="tx1"/>
                </a:solidFill>
              </a:rPr>
              <a:t> </a:t>
            </a:r>
            <a:r>
              <a:rPr lang="en-US" sz="1100" b="0" dirty="0" err="1">
                <a:solidFill>
                  <a:schemeClr val="tx1"/>
                </a:solidFill>
              </a:rPr>
              <a:t>Nguyễn</a:t>
            </a:r>
            <a:r>
              <a:rPr lang="en-US" sz="1100" b="0" dirty="0">
                <a:solidFill>
                  <a:schemeClr val="tx1"/>
                </a:solidFill>
              </a:rPr>
              <a:t> </a:t>
            </a:r>
            <a:r>
              <a:rPr lang="en-US" sz="1100" b="0" dirty="0" err="1">
                <a:solidFill>
                  <a:schemeClr val="tx1"/>
                </a:solidFill>
              </a:rPr>
              <a:t>Bảo</a:t>
            </a:r>
            <a:r>
              <a:rPr lang="en-US" sz="1100" b="0" dirty="0">
                <a:solidFill>
                  <a:schemeClr val="tx1"/>
                </a:solidFill>
              </a:rPr>
              <a:t> </a:t>
            </a:r>
            <a:r>
              <a:rPr lang="en-US" sz="1100" b="0" dirty="0" err="1">
                <a:solidFill>
                  <a:schemeClr val="tx1"/>
                </a:solidFill>
              </a:rPr>
              <a:t>Lâm</a:t>
            </a:r>
            <a:r>
              <a:rPr lang="en-US" sz="1100" b="0" dirty="0">
                <a:solidFill>
                  <a:schemeClr val="tx1"/>
                </a:solidFill>
              </a:rPr>
              <a:t> (1459028 - Tester)  </a:t>
            </a:r>
            <a:br>
              <a:rPr lang="en-US" sz="1100" b="0" dirty="0">
                <a:solidFill>
                  <a:schemeClr val="tx1"/>
                </a:solidFill>
              </a:rPr>
            </a:br>
            <a:r>
              <a:rPr lang="en-US" sz="1100" b="0" dirty="0" err="1">
                <a:solidFill>
                  <a:schemeClr val="tx1"/>
                </a:solidFill>
              </a:rPr>
              <a:t>Trần</a:t>
            </a:r>
            <a:r>
              <a:rPr lang="en-US" sz="1100" b="0" dirty="0">
                <a:solidFill>
                  <a:schemeClr val="tx1"/>
                </a:solidFill>
              </a:rPr>
              <a:t> </a:t>
            </a:r>
            <a:r>
              <a:rPr lang="en-US" sz="1100" b="0" dirty="0" err="1">
                <a:solidFill>
                  <a:schemeClr val="tx1"/>
                </a:solidFill>
              </a:rPr>
              <a:t>Ngọc</a:t>
            </a:r>
            <a:r>
              <a:rPr lang="en-US" sz="1100" b="0" dirty="0">
                <a:solidFill>
                  <a:schemeClr val="tx1"/>
                </a:solidFill>
              </a:rPr>
              <a:t> </a:t>
            </a:r>
            <a:r>
              <a:rPr lang="en-US" sz="1100" b="0" dirty="0" err="1">
                <a:solidFill>
                  <a:schemeClr val="tx1"/>
                </a:solidFill>
              </a:rPr>
              <a:t>Phú</a:t>
            </a:r>
            <a:r>
              <a:rPr lang="en-US" sz="1100" b="0" dirty="0">
                <a:solidFill>
                  <a:schemeClr val="tx1"/>
                </a:solidFill>
              </a:rPr>
              <a:t> (1459043 - Designer)  </a:t>
            </a:r>
            <a:br>
              <a:rPr lang="en-US" sz="1100" b="0" dirty="0">
                <a:solidFill>
                  <a:schemeClr val="tx1"/>
                </a:solidFill>
              </a:rPr>
            </a:br>
            <a:r>
              <a:rPr lang="en-US" sz="1100" b="0" dirty="0" err="1">
                <a:solidFill>
                  <a:schemeClr val="tx1"/>
                </a:solidFill>
              </a:rPr>
              <a:t>Nguyễn</a:t>
            </a:r>
            <a:r>
              <a:rPr lang="en-US" sz="1100" b="0" dirty="0">
                <a:solidFill>
                  <a:schemeClr val="tx1"/>
                </a:solidFill>
              </a:rPr>
              <a:t> </a:t>
            </a:r>
            <a:r>
              <a:rPr lang="en-US" sz="1100" b="0" dirty="0" err="1">
                <a:solidFill>
                  <a:schemeClr val="tx1"/>
                </a:solidFill>
              </a:rPr>
              <a:t>Bình</a:t>
            </a:r>
            <a:r>
              <a:rPr lang="en-US" sz="1100" b="0" dirty="0">
                <a:solidFill>
                  <a:schemeClr val="tx1"/>
                </a:solidFill>
              </a:rPr>
              <a:t> Minh (1459034 - Database)</a:t>
            </a:r>
            <a:br>
              <a:rPr lang="en-US" dirty="0"/>
            </a:br>
            <a:endParaRPr lang="en" dirty="0"/>
          </a:p>
        </p:txBody>
      </p:sp>
      <p:grpSp>
        <p:nvGrpSpPr>
          <p:cNvPr id="92" name="Shape 92"/>
          <p:cNvGrpSpPr/>
          <p:nvPr/>
        </p:nvGrpSpPr>
        <p:grpSpPr>
          <a:xfrm>
            <a:off x="572751" y="1899264"/>
            <a:ext cx="549262" cy="487982"/>
            <a:chOff x="5292575" y="3681900"/>
            <a:chExt cx="420150" cy="373275"/>
          </a:xfrm>
        </p:grpSpPr>
        <p:sp>
          <p:nvSpPr>
            <p:cNvPr id="93" name="Shape 93"/>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CCCCC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4" name="Shape 94"/>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CCCCC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5" name="Shape 95"/>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CCCCC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6" name="Shape 96"/>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CCCCC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7" name="Shape 97"/>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noFill/>
            <a:ln w="12175" cap="rnd" cmpd="sng">
              <a:solidFill>
                <a:srgbClr val="CCCCC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8" name="Shape 98"/>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CCCCC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9" name="Shape 99"/>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CCCCC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1+#ppt_w/2"/>
                                          </p:val>
                                        </p:tav>
                                        <p:tav tm="100000">
                                          <p:val>
                                            <p:strVal val="#ppt_x"/>
                                          </p:val>
                                        </p:tav>
                                      </p:tavLst>
                                    </p:anim>
                                    <p:anim calcmode="lin" valueType="num">
                                      <p:cBhvr additive="base">
                                        <p:cTn id="8" dur="500" fill="hold"/>
                                        <p:tgtEl>
                                          <p:spTgt spid="9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234450" y="2139462"/>
            <a:ext cx="2046300" cy="2417037"/>
          </a:xfrm>
          <a:prstGeom prst="rect">
            <a:avLst/>
          </a:prstGeom>
        </p:spPr>
        <p:txBody>
          <a:bodyPr lIns="91425" tIns="91425" rIns="91425" bIns="91425" anchor="t" anchorCtr="0">
            <a:noAutofit/>
          </a:bodyPr>
          <a:lstStyle/>
          <a:p>
            <a:pPr lvl="0" algn="ctr">
              <a:spcBef>
                <a:spcPts val="0"/>
              </a:spcBef>
              <a:buNone/>
            </a:pPr>
            <a:r>
              <a:rPr lang="en" dirty="0"/>
              <a:t>Tiêu chí</a:t>
            </a:r>
          </a:p>
        </p:txBody>
      </p:sp>
      <p:sp>
        <p:nvSpPr>
          <p:cNvPr id="212" name="Shape 212"/>
          <p:cNvSpPr txBox="1">
            <a:spLocks noGrp="1"/>
          </p:cNvSpPr>
          <p:nvPr>
            <p:ph type="body" idx="1"/>
          </p:nvPr>
        </p:nvSpPr>
        <p:spPr>
          <a:xfrm>
            <a:off x="3005530" y="2795752"/>
            <a:ext cx="1789800" cy="3353700"/>
          </a:xfrm>
          <a:prstGeom prst="rect">
            <a:avLst/>
          </a:prstGeom>
        </p:spPr>
        <p:txBody>
          <a:bodyPr lIns="91425" tIns="91425" rIns="91425" bIns="91425" anchor="t" anchorCtr="0">
            <a:noAutofit/>
          </a:bodyPr>
          <a:lstStyle/>
          <a:p>
            <a:pPr algn="ctr">
              <a:buNone/>
            </a:pPr>
            <a:r>
              <a:rPr lang="en-US" sz="1800" b="1" dirty="0" err="1"/>
              <a:t>Quản</a:t>
            </a:r>
            <a:r>
              <a:rPr lang="en-US" sz="1800" b="1" dirty="0"/>
              <a:t> </a:t>
            </a:r>
            <a:r>
              <a:rPr lang="en-US" sz="1800" b="1" dirty="0" err="1"/>
              <a:t>lý</a:t>
            </a:r>
            <a:r>
              <a:rPr lang="en-US" sz="1800" b="1" dirty="0"/>
              <a:t> </a:t>
            </a:r>
            <a:r>
              <a:rPr lang="en-US" sz="1800" b="1" dirty="0" err="1"/>
              <a:t>tài</a:t>
            </a:r>
            <a:r>
              <a:rPr lang="en-US" sz="1800" b="1" dirty="0"/>
              <a:t> </a:t>
            </a:r>
            <a:r>
              <a:rPr lang="en-US" sz="1800" b="1" dirty="0" err="1"/>
              <a:t>nguyên</a:t>
            </a:r>
            <a:endParaRPr lang="en-US" sz="1800" b="1" dirty="0"/>
          </a:p>
        </p:txBody>
      </p:sp>
      <p:sp>
        <p:nvSpPr>
          <p:cNvPr id="213" name="Shape 213"/>
          <p:cNvSpPr txBox="1">
            <a:spLocks noGrp="1"/>
          </p:cNvSpPr>
          <p:nvPr>
            <p:ph type="body" idx="2"/>
          </p:nvPr>
        </p:nvSpPr>
        <p:spPr>
          <a:xfrm>
            <a:off x="4887206" y="2795752"/>
            <a:ext cx="1789800" cy="3353700"/>
          </a:xfrm>
          <a:prstGeom prst="rect">
            <a:avLst/>
          </a:prstGeom>
        </p:spPr>
        <p:txBody>
          <a:bodyPr lIns="91425" tIns="91425" rIns="91425" bIns="91425" anchor="t" anchorCtr="0">
            <a:noAutofit/>
          </a:bodyPr>
          <a:lstStyle/>
          <a:p>
            <a:pPr algn="ctr">
              <a:buNone/>
            </a:pPr>
            <a:r>
              <a:rPr lang="en-US" sz="1800" b="1" dirty="0" err="1"/>
              <a:t>Quản</a:t>
            </a:r>
            <a:r>
              <a:rPr lang="en-US" sz="1800" b="1" dirty="0"/>
              <a:t> </a:t>
            </a:r>
            <a:r>
              <a:rPr lang="en-US" sz="1800" b="1" dirty="0" err="1"/>
              <a:t>lý</a:t>
            </a:r>
            <a:r>
              <a:rPr lang="en-US" sz="1800" b="1" dirty="0"/>
              <a:t> </a:t>
            </a:r>
            <a:r>
              <a:rPr lang="en-US" sz="1800" b="1" dirty="0" err="1"/>
              <a:t>nhân</a:t>
            </a:r>
            <a:r>
              <a:rPr lang="en-US" sz="1800" b="1" dirty="0"/>
              <a:t> </a:t>
            </a:r>
            <a:r>
              <a:rPr lang="en-US" sz="1800" b="1" dirty="0" err="1"/>
              <a:t>sự</a:t>
            </a:r>
            <a:endParaRPr lang="en-US" sz="1800" b="1" dirty="0"/>
          </a:p>
        </p:txBody>
      </p:sp>
      <p:sp>
        <p:nvSpPr>
          <p:cNvPr id="214" name="Shape 214"/>
          <p:cNvSpPr txBox="1">
            <a:spLocks noGrp="1"/>
          </p:cNvSpPr>
          <p:nvPr>
            <p:ph type="body" idx="3"/>
          </p:nvPr>
        </p:nvSpPr>
        <p:spPr>
          <a:xfrm>
            <a:off x="6768883" y="2795752"/>
            <a:ext cx="1789800" cy="3353700"/>
          </a:xfrm>
          <a:prstGeom prst="rect">
            <a:avLst/>
          </a:prstGeom>
        </p:spPr>
        <p:txBody>
          <a:bodyPr lIns="91425" tIns="91425" rIns="91425" bIns="91425" anchor="t" anchorCtr="0">
            <a:noAutofit/>
          </a:bodyPr>
          <a:lstStyle/>
          <a:p>
            <a:pPr algn="ctr">
              <a:buNone/>
            </a:pPr>
            <a:r>
              <a:rPr lang="en-US" sz="1800" b="1" dirty="0" err="1"/>
              <a:t>Quản</a:t>
            </a:r>
            <a:r>
              <a:rPr lang="en-US" sz="1800" b="1" dirty="0"/>
              <a:t> </a:t>
            </a:r>
            <a:r>
              <a:rPr lang="en-US" sz="1800" b="1" dirty="0" err="1"/>
              <a:t>lý</a:t>
            </a:r>
            <a:r>
              <a:rPr lang="en-US" sz="1800" b="1" dirty="0"/>
              <a:t> </a:t>
            </a:r>
            <a:r>
              <a:rPr lang="en-US" sz="1800" b="1" dirty="0" err="1"/>
              <a:t>thời</a:t>
            </a:r>
            <a:r>
              <a:rPr lang="en-US" sz="1800" b="1" dirty="0"/>
              <a:t> </a:t>
            </a:r>
            <a:r>
              <a:rPr lang="en-US" sz="1800" b="1" dirty="0" err="1"/>
              <a:t>gian</a:t>
            </a:r>
            <a:endParaRPr lang="en-US" sz="1800" b="1" dirty="0"/>
          </a:p>
          <a:p>
            <a:pPr lvl="0" algn="ctr">
              <a:spcBef>
                <a:spcPts val="0"/>
              </a:spcBef>
              <a:buNone/>
            </a:pPr>
            <a:endParaRPr sz="1800" dirty="0"/>
          </a:p>
        </p:txBody>
      </p:sp>
      <p:sp>
        <p:nvSpPr>
          <p:cNvPr id="215" name="Shape 21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10</a:t>
            </a:fld>
            <a:endParaRPr lang="en"/>
          </a:p>
        </p:txBody>
      </p:sp>
      <p:pic>
        <p:nvPicPr>
          <p:cNvPr id="3" name="Picture 2"/>
          <p:cNvPicPr>
            <a:picLocks noChangeAspect="1"/>
          </p:cNvPicPr>
          <p:nvPr/>
        </p:nvPicPr>
        <p:blipFill>
          <a:blip r:embed="rId3"/>
          <a:stretch>
            <a:fillRect/>
          </a:stretch>
        </p:blipFill>
        <p:spPr>
          <a:xfrm>
            <a:off x="4987668" y="674828"/>
            <a:ext cx="1464635" cy="1464635"/>
          </a:xfrm>
          <a:prstGeom prst="rect">
            <a:avLst/>
          </a:prstGeom>
        </p:spPr>
      </p:pic>
      <p:pic>
        <p:nvPicPr>
          <p:cNvPr id="9" name="Picture 8"/>
          <p:cNvPicPr>
            <a:picLocks noChangeAspect="1"/>
          </p:cNvPicPr>
          <p:nvPr/>
        </p:nvPicPr>
        <p:blipFill>
          <a:blip r:embed="rId4"/>
          <a:stretch>
            <a:fillRect/>
          </a:stretch>
        </p:blipFill>
        <p:spPr>
          <a:xfrm>
            <a:off x="6929141" y="757382"/>
            <a:ext cx="1382081" cy="1382081"/>
          </a:xfrm>
          <a:prstGeom prst="rect">
            <a:avLst/>
          </a:prstGeom>
        </p:spPr>
      </p:pic>
      <p:pic>
        <p:nvPicPr>
          <p:cNvPr id="11" name="Picture 10"/>
          <p:cNvPicPr>
            <a:picLocks noChangeAspect="1"/>
          </p:cNvPicPr>
          <p:nvPr/>
        </p:nvPicPr>
        <p:blipFill>
          <a:blip r:embed="rId5"/>
          <a:stretch>
            <a:fillRect/>
          </a:stretch>
        </p:blipFill>
        <p:spPr>
          <a:xfrm>
            <a:off x="3221267" y="690500"/>
            <a:ext cx="1476762" cy="14767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10" dur="1000" fill="hold"/>
                                        <p:tgtEl>
                                          <p:spTgt spid="11"/>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1"/>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212">
                                            <p:txEl>
                                              <p:pRg st="0" end="0"/>
                                            </p:txEl>
                                          </p:spTgt>
                                        </p:tgtEl>
                                        <p:attrNameLst>
                                          <p:attrName>style.visibility</p:attrName>
                                        </p:attrNameLst>
                                      </p:cBhvr>
                                      <p:to>
                                        <p:strVal val="visible"/>
                                      </p:to>
                                    </p:set>
                                    <p:anim calcmode="lin" valueType="num">
                                      <p:cBhvr>
                                        <p:cTn id="17" dur="500" decel="50000" fill="hold">
                                          <p:stCondLst>
                                            <p:cond delay="0"/>
                                          </p:stCondLst>
                                        </p:cTn>
                                        <p:tgtEl>
                                          <p:spTgt spid="212">
                                            <p:txEl>
                                              <p:pRg st="0" end="0"/>
                                            </p:txEl>
                                          </p:spTgt>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212">
                                            <p:txEl>
                                              <p:pRg st="0" end="0"/>
                                            </p:txEl>
                                          </p:spTgt>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212">
                                            <p:txEl>
                                              <p:pRg st="0" end="0"/>
                                            </p:txEl>
                                          </p:spTgt>
                                        </p:tgtEl>
                                        <p:attrNameLst>
                                          <p:attrName>ppt_w</p:attrName>
                                        </p:attrNameLst>
                                      </p:cBhvr>
                                      <p:tavLst>
                                        <p:tav tm="0">
                                          <p:val>
                                            <p:strVal val="#ppt_w*.05"/>
                                          </p:val>
                                        </p:tav>
                                        <p:tav tm="100000">
                                          <p:val>
                                            <p:strVal val="#ppt_w"/>
                                          </p:val>
                                        </p:tav>
                                      </p:tavLst>
                                    </p:anim>
                                    <p:anim calcmode="lin" valueType="num">
                                      <p:cBhvr>
                                        <p:cTn id="20" dur="1000" fill="hold"/>
                                        <p:tgtEl>
                                          <p:spTgt spid="212">
                                            <p:txEl>
                                              <p:pRg st="0" end="0"/>
                                            </p:txEl>
                                          </p:spTgt>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212">
                                            <p:txEl>
                                              <p:pRg st="0" end="0"/>
                                            </p:txEl>
                                          </p:spTgt>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212">
                                            <p:txEl>
                                              <p:pRg st="0" end="0"/>
                                            </p:txEl>
                                          </p:spTgt>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212">
                                            <p:txEl>
                                              <p:pRg st="0" end="0"/>
                                            </p:txEl>
                                          </p:spTgt>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212">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5"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2" dur="1000" fill="hold"/>
                                        <p:tgtEl>
                                          <p:spTgt spid="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
                                        </p:tgtEl>
                                      </p:cBhvr>
                                    </p:animEffect>
                                  </p:childTnLst>
                                </p:cTn>
                              </p:par>
                              <p:par>
                                <p:cTn id="37" presetID="25" presetClass="entr" presetSubtype="0" fill="hold" grpId="0" nodeType="withEffect">
                                  <p:stCondLst>
                                    <p:cond delay="0"/>
                                  </p:stCondLst>
                                  <p:childTnLst>
                                    <p:set>
                                      <p:cBhvr>
                                        <p:cTn id="38" dur="1" fill="hold">
                                          <p:stCondLst>
                                            <p:cond delay="0"/>
                                          </p:stCondLst>
                                        </p:cTn>
                                        <p:tgtEl>
                                          <p:spTgt spid="213">
                                            <p:txEl>
                                              <p:pRg st="0" end="0"/>
                                            </p:txEl>
                                          </p:spTgt>
                                        </p:tgtEl>
                                        <p:attrNameLst>
                                          <p:attrName>style.visibility</p:attrName>
                                        </p:attrNameLst>
                                      </p:cBhvr>
                                      <p:to>
                                        <p:strVal val="visible"/>
                                      </p:to>
                                    </p:set>
                                    <p:anim calcmode="lin" valueType="num">
                                      <p:cBhvr>
                                        <p:cTn id="39" dur="500" decel="50000" fill="hold">
                                          <p:stCondLst>
                                            <p:cond delay="0"/>
                                          </p:stCondLst>
                                        </p:cTn>
                                        <p:tgtEl>
                                          <p:spTgt spid="213">
                                            <p:txEl>
                                              <p:pRg st="0" end="0"/>
                                            </p:txEl>
                                          </p:spTgt>
                                        </p:tgtEl>
                                        <p:attrNameLst>
                                          <p:attrName>style.rotation</p:attrName>
                                        </p:attrNameLst>
                                      </p:cBhvr>
                                      <p:tavLst>
                                        <p:tav tm="0">
                                          <p:val>
                                            <p:fltVal val="-90"/>
                                          </p:val>
                                        </p:tav>
                                        <p:tav tm="100000">
                                          <p:val>
                                            <p:fltVal val="0"/>
                                          </p:val>
                                        </p:tav>
                                      </p:tavLst>
                                    </p:anim>
                                    <p:anim calcmode="lin" valueType="num">
                                      <p:cBhvr>
                                        <p:cTn id="40" dur="500" decel="50000" fill="hold">
                                          <p:stCondLst>
                                            <p:cond delay="0"/>
                                          </p:stCondLst>
                                        </p:cTn>
                                        <p:tgtEl>
                                          <p:spTgt spid="213">
                                            <p:txEl>
                                              <p:pRg st="0" end="0"/>
                                            </p:txEl>
                                          </p:spTgt>
                                        </p:tgtEl>
                                        <p:attrNameLst>
                                          <p:attrName>ppt_w</p:attrName>
                                        </p:attrNameLst>
                                      </p:cBhvr>
                                      <p:tavLst>
                                        <p:tav tm="0">
                                          <p:val>
                                            <p:strVal val="#ppt_w"/>
                                          </p:val>
                                        </p:tav>
                                        <p:tav tm="100000">
                                          <p:val>
                                            <p:strVal val="#ppt_w*.05"/>
                                          </p:val>
                                        </p:tav>
                                      </p:tavLst>
                                    </p:anim>
                                    <p:anim calcmode="lin" valueType="num">
                                      <p:cBhvr>
                                        <p:cTn id="41" dur="500" accel="50000" fill="hold">
                                          <p:stCondLst>
                                            <p:cond delay="500"/>
                                          </p:stCondLst>
                                        </p:cTn>
                                        <p:tgtEl>
                                          <p:spTgt spid="213">
                                            <p:txEl>
                                              <p:pRg st="0" end="0"/>
                                            </p:txEl>
                                          </p:spTgt>
                                        </p:tgtEl>
                                        <p:attrNameLst>
                                          <p:attrName>ppt_w</p:attrName>
                                        </p:attrNameLst>
                                      </p:cBhvr>
                                      <p:tavLst>
                                        <p:tav tm="0">
                                          <p:val>
                                            <p:strVal val="#ppt_w*.05"/>
                                          </p:val>
                                        </p:tav>
                                        <p:tav tm="100000">
                                          <p:val>
                                            <p:strVal val="#ppt_w"/>
                                          </p:val>
                                        </p:tav>
                                      </p:tavLst>
                                    </p:anim>
                                    <p:anim calcmode="lin" valueType="num">
                                      <p:cBhvr>
                                        <p:cTn id="42" dur="1000" fill="hold"/>
                                        <p:tgtEl>
                                          <p:spTgt spid="213">
                                            <p:txEl>
                                              <p:pRg st="0" end="0"/>
                                            </p:txEl>
                                          </p:spTgt>
                                        </p:tgtEl>
                                        <p:attrNameLst>
                                          <p:attrName>ppt_h</p:attrName>
                                        </p:attrNameLst>
                                      </p:cBhvr>
                                      <p:tavLst>
                                        <p:tav tm="0">
                                          <p:val>
                                            <p:strVal val="#ppt_h"/>
                                          </p:val>
                                        </p:tav>
                                        <p:tav tm="100000">
                                          <p:val>
                                            <p:strVal val="#ppt_h"/>
                                          </p:val>
                                        </p:tav>
                                      </p:tavLst>
                                    </p:anim>
                                    <p:anim calcmode="lin" valueType="num">
                                      <p:cBhvr>
                                        <p:cTn id="43" dur="500" decel="50000" fill="hold">
                                          <p:stCondLst>
                                            <p:cond delay="0"/>
                                          </p:stCondLst>
                                        </p:cTn>
                                        <p:tgtEl>
                                          <p:spTgt spid="213">
                                            <p:txEl>
                                              <p:pRg st="0" end="0"/>
                                            </p:txEl>
                                          </p:spTgt>
                                        </p:tgtEl>
                                        <p:attrNameLst>
                                          <p:attrName>ppt_x</p:attrName>
                                        </p:attrNameLst>
                                      </p:cBhvr>
                                      <p:tavLst>
                                        <p:tav tm="0">
                                          <p:val>
                                            <p:strVal val="#ppt_x+.4"/>
                                          </p:val>
                                        </p:tav>
                                        <p:tav tm="100000">
                                          <p:val>
                                            <p:strVal val="#ppt_x"/>
                                          </p:val>
                                        </p:tav>
                                      </p:tavLst>
                                    </p:anim>
                                    <p:anim calcmode="lin" valueType="num">
                                      <p:cBhvr>
                                        <p:cTn id="44" dur="500" decel="50000" fill="hold">
                                          <p:stCondLst>
                                            <p:cond delay="0"/>
                                          </p:stCondLst>
                                        </p:cTn>
                                        <p:tgtEl>
                                          <p:spTgt spid="213">
                                            <p:txEl>
                                              <p:pRg st="0" end="0"/>
                                            </p:txEl>
                                          </p:spTgt>
                                        </p:tgtEl>
                                        <p:attrNameLst>
                                          <p:attrName>ppt_y</p:attrName>
                                        </p:attrNameLst>
                                      </p:cBhvr>
                                      <p:tavLst>
                                        <p:tav tm="0">
                                          <p:val>
                                            <p:strVal val="#ppt_y-.2"/>
                                          </p:val>
                                        </p:tav>
                                        <p:tav tm="100000">
                                          <p:val>
                                            <p:strVal val="#ppt_y+.1"/>
                                          </p:val>
                                        </p:tav>
                                      </p:tavLst>
                                    </p:anim>
                                    <p:anim calcmode="lin" valueType="num">
                                      <p:cBhvr>
                                        <p:cTn id="45" dur="500" accel="50000" fill="hold">
                                          <p:stCondLst>
                                            <p:cond delay="500"/>
                                          </p:stCondLst>
                                        </p:cTn>
                                        <p:tgtEl>
                                          <p:spTgt spid="213">
                                            <p:txEl>
                                              <p:pRg st="0" end="0"/>
                                            </p:txEl>
                                          </p:spTgt>
                                        </p:tgtEl>
                                        <p:attrNameLst>
                                          <p:attrName>ppt_y</p:attrName>
                                        </p:attrNameLst>
                                      </p:cBhvr>
                                      <p:tavLst>
                                        <p:tav tm="0">
                                          <p:val>
                                            <p:strVal val="#ppt_y+.1"/>
                                          </p:val>
                                        </p:tav>
                                        <p:tav tm="100000">
                                          <p:val>
                                            <p:strVal val="#ppt_y"/>
                                          </p:val>
                                        </p:tav>
                                      </p:tavLst>
                                    </p:anim>
                                    <p:animEffect transition="in" filter="fade">
                                      <p:cBhvr>
                                        <p:cTn id="46" dur="1000" decel="50000">
                                          <p:stCondLst>
                                            <p:cond delay="0"/>
                                          </p:stCondLst>
                                        </p:cTn>
                                        <p:tgtEl>
                                          <p:spTgt spid="213">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5"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p:cTn id="51"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54" dur="1000" fill="hold"/>
                                        <p:tgtEl>
                                          <p:spTgt spid="9"/>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9"/>
                                        </p:tgtEl>
                                      </p:cBhvr>
                                    </p:animEffect>
                                  </p:childTnLst>
                                </p:cTn>
                              </p:par>
                              <p:par>
                                <p:cTn id="59" presetID="25" presetClass="entr" presetSubtype="0" fill="hold" grpId="0" nodeType="withEffect">
                                  <p:stCondLst>
                                    <p:cond delay="0"/>
                                  </p:stCondLst>
                                  <p:childTnLst>
                                    <p:set>
                                      <p:cBhvr>
                                        <p:cTn id="60" dur="1" fill="hold">
                                          <p:stCondLst>
                                            <p:cond delay="0"/>
                                          </p:stCondLst>
                                        </p:cTn>
                                        <p:tgtEl>
                                          <p:spTgt spid="214">
                                            <p:txEl>
                                              <p:pRg st="0" end="0"/>
                                            </p:txEl>
                                          </p:spTgt>
                                        </p:tgtEl>
                                        <p:attrNameLst>
                                          <p:attrName>style.visibility</p:attrName>
                                        </p:attrNameLst>
                                      </p:cBhvr>
                                      <p:to>
                                        <p:strVal val="visible"/>
                                      </p:to>
                                    </p:set>
                                    <p:anim calcmode="lin" valueType="num">
                                      <p:cBhvr>
                                        <p:cTn id="61" dur="500" decel="50000" fill="hold">
                                          <p:stCondLst>
                                            <p:cond delay="0"/>
                                          </p:stCondLst>
                                        </p:cTn>
                                        <p:tgtEl>
                                          <p:spTgt spid="214">
                                            <p:txEl>
                                              <p:pRg st="0" end="0"/>
                                            </p:txEl>
                                          </p:spTgt>
                                        </p:tgtEl>
                                        <p:attrNameLst>
                                          <p:attrName>style.rotation</p:attrName>
                                        </p:attrNameLst>
                                      </p:cBhvr>
                                      <p:tavLst>
                                        <p:tav tm="0">
                                          <p:val>
                                            <p:fltVal val="-90"/>
                                          </p:val>
                                        </p:tav>
                                        <p:tav tm="100000">
                                          <p:val>
                                            <p:fltVal val="0"/>
                                          </p:val>
                                        </p:tav>
                                      </p:tavLst>
                                    </p:anim>
                                    <p:anim calcmode="lin" valueType="num">
                                      <p:cBhvr>
                                        <p:cTn id="62" dur="500" decel="50000" fill="hold">
                                          <p:stCondLst>
                                            <p:cond delay="0"/>
                                          </p:stCondLst>
                                        </p:cTn>
                                        <p:tgtEl>
                                          <p:spTgt spid="214">
                                            <p:txEl>
                                              <p:pRg st="0" end="0"/>
                                            </p:txEl>
                                          </p:spTgt>
                                        </p:tgtEl>
                                        <p:attrNameLst>
                                          <p:attrName>ppt_w</p:attrName>
                                        </p:attrNameLst>
                                      </p:cBhvr>
                                      <p:tavLst>
                                        <p:tav tm="0">
                                          <p:val>
                                            <p:strVal val="#ppt_w"/>
                                          </p:val>
                                        </p:tav>
                                        <p:tav tm="100000">
                                          <p:val>
                                            <p:strVal val="#ppt_w*.05"/>
                                          </p:val>
                                        </p:tav>
                                      </p:tavLst>
                                    </p:anim>
                                    <p:anim calcmode="lin" valueType="num">
                                      <p:cBhvr>
                                        <p:cTn id="63" dur="500" accel="50000" fill="hold">
                                          <p:stCondLst>
                                            <p:cond delay="500"/>
                                          </p:stCondLst>
                                        </p:cTn>
                                        <p:tgtEl>
                                          <p:spTgt spid="214">
                                            <p:txEl>
                                              <p:pRg st="0" end="0"/>
                                            </p:txEl>
                                          </p:spTgt>
                                        </p:tgtEl>
                                        <p:attrNameLst>
                                          <p:attrName>ppt_w</p:attrName>
                                        </p:attrNameLst>
                                      </p:cBhvr>
                                      <p:tavLst>
                                        <p:tav tm="0">
                                          <p:val>
                                            <p:strVal val="#ppt_w*.05"/>
                                          </p:val>
                                        </p:tav>
                                        <p:tav tm="100000">
                                          <p:val>
                                            <p:strVal val="#ppt_w"/>
                                          </p:val>
                                        </p:tav>
                                      </p:tavLst>
                                    </p:anim>
                                    <p:anim calcmode="lin" valueType="num">
                                      <p:cBhvr>
                                        <p:cTn id="64" dur="1000" fill="hold"/>
                                        <p:tgtEl>
                                          <p:spTgt spid="214">
                                            <p:txEl>
                                              <p:pRg st="0" end="0"/>
                                            </p:txEl>
                                          </p:spTgt>
                                        </p:tgtEl>
                                        <p:attrNameLst>
                                          <p:attrName>ppt_h</p:attrName>
                                        </p:attrNameLst>
                                      </p:cBhvr>
                                      <p:tavLst>
                                        <p:tav tm="0">
                                          <p:val>
                                            <p:strVal val="#ppt_h"/>
                                          </p:val>
                                        </p:tav>
                                        <p:tav tm="100000">
                                          <p:val>
                                            <p:strVal val="#ppt_h"/>
                                          </p:val>
                                        </p:tav>
                                      </p:tavLst>
                                    </p:anim>
                                    <p:anim calcmode="lin" valueType="num">
                                      <p:cBhvr>
                                        <p:cTn id="65" dur="500" decel="50000" fill="hold">
                                          <p:stCondLst>
                                            <p:cond delay="0"/>
                                          </p:stCondLst>
                                        </p:cTn>
                                        <p:tgtEl>
                                          <p:spTgt spid="214">
                                            <p:txEl>
                                              <p:pRg st="0" end="0"/>
                                            </p:txEl>
                                          </p:spTgt>
                                        </p:tgtEl>
                                        <p:attrNameLst>
                                          <p:attrName>ppt_x</p:attrName>
                                        </p:attrNameLst>
                                      </p:cBhvr>
                                      <p:tavLst>
                                        <p:tav tm="0">
                                          <p:val>
                                            <p:strVal val="#ppt_x+.4"/>
                                          </p:val>
                                        </p:tav>
                                        <p:tav tm="100000">
                                          <p:val>
                                            <p:strVal val="#ppt_x"/>
                                          </p:val>
                                        </p:tav>
                                      </p:tavLst>
                                    </p:anim>
                                    <p:anim calcmode="lin" valueType="num">
                                      <p:cBhvr>
                                        <p:cTn id="66" dur="500" decel="50000" fill="hold">
                                          <p:stCondLst>
                                            <p:cond delay="0"/>
                                          </p:stCondLst>
                                        </p:cTn>
                                        <p:tgtEl>
                                          <p:spTgt spid="214">
                                            <p:txEl>
                                              <p:pRg st="0" end="0"/>
                                            </p:txEl>
                                          </p:spTgt>
                                        </p:tgtEl>
                                        <p:attrNameLst>
                                          <p:attrName>ppt_y</p:attrName>
                                        </p:attrNameLst>
                                      </p:cBhvr>
                                      <p:tavLst>
                                        <p:tav tm="0">
                                          <p:val>
                                            <p:strVal val="#ppt_y-.2"/>
                                          </p:val>
                                        </p:tav>
                                        <p:tav tm="100000">
                                          <p:val>
                                            <p:strVal val="#ppt_y+.1"/>
                                          </p:val>
                                        </p:tav>
                                      </p:tavLst>
                                    </p:anim>
                                    <p:anim calcmode="lin" valueType="num">
                                      <p:cBhvr>
                                        <p:cTn id="67" dur="500" accel="50000" fill="hold">
                                          <p:stCondLst>
                                            <p:cond delay="500"/>
                                          </p:stCondLst>
                                        </p:cTn>
                                        <p:tgtEl>
                                          <p:spTgt spid="214">
                                            <p:txEl>
                                              <p:pRg st="0" end="0"/>
                                            </p:txEl>
                                          </p:spTgt>
                                        </p:tgtEl>
                                        <p:attrNameLst>
                                          <p:attrName>ppt_y</p:attrName>
                                        </p:attrNameLst>
                                      </p:cBhvr>
                                      <p:tavLst>
                                        <p:tav tm="0">
                                          <p:val>
                                            <p:strVal val="#ppt_y+.1"/>
                                          </p:val>
                                        </p:tav>
                                        <p:tav tm="100000">
                                          <p:val>
                                            <p:strVal val="#ppt_y"/>
                                          </p:val>
                                        </p:tav>
                                      </p:tavLst>
                                    </p:anim>
                                    <p:animEffect transition="in" filter="fade">
                                      <p:cBhvr>
                                        <p:cTn id="68" dur="1000" decel="50000">
                                          <p:stCondLst>
                                            <p:cond delay="0"/>
                                          </p:stCondLst>
                                        </p:cTn>
                                        <p:tgtEl>
                                          <p:spTgt spid="2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P spid="213" grpId="0" build="p"/>
      <p:bldP spid="21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Shape 241" descr="aoc7tslb1o8-lauren-mancke.jpg"/>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242" name="Shape 242"/>
          <p:cNvSpPr txBox="1">
            <a:spLocks noGrp="1"/>
          </p:cNvSpPr>
          <p:nvPr>
            <p:ph type="title" idx="4294967295"/>
          </p:nvPr>
        </p:nvSpPr>
        <p:spPr>
          <a:xfrm>
            <a:off x="617225" y="100"/>
            <a:ext cx="7909500" cy="5143500"/>
          </a:xfrm>
          <a:prstGeom prst="rect">
            <a:avLst/>
          </a:prstGeom>
        </p:spPr>
        <p:txBody>
          <a:bodyPr lIns="91425" tIns="91425" rIns="91425" bIns="91425" anchor="ctr" anchorCtr="0">
            <a:noAutofit/>
          </a:bodyPr>
          <a:lstStyle/>
          <a:p>
            <a:pPr lvl="0" algn="ctr"/>
            <a:r>
              <a:rPr lang="en" sz="1800" b="1" dirty="0"/>
              <a:t>Dinner dash và Clash of clan</a:t>
            </a:r>
          </a:p>
        </p:txBody>
      </p:sp>
      <p:sp>
        <p:nvSpPr>
          <p:cNvPr id="243" name="Shape 24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11</a:t>
            </a:fld>
            <a:endParaRPr lang="en"/>
          </a:p>
        </p:txBody>
      </p:sp>
    </p:spTree>
    <p:extLst>
      <p:ext uri="{BB962C8B-B14F-4D97-AF65-F5344CB8AC3E}">
        <p14:creationId xmlns:p14="http://schemas.microsoft.com/office/powerpoint/2010/main" val="42456109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234450" y="575500"/>
            <a:ext cx="2046300" cy="1364100"/>
          </a:xfrm>
          <a:prstGeom prst="rect">
            <a:avLst/>
          </a:prstGeom>
        </p:spPr>
        <p:txBody>
          <a:bodyPr lIns="91425" tIns="91425" rIns="91425" bIns="91425" anchor="b" anchorCtr="0">
            <a:noAutofit/>
          </a:bodyPr>
          <a:lstStyle/>
          <a:p>
            <a:pPr lvl="0" rtl="0">
              <a:spcBef>
                <a:spcPts val="0"/>
              </a:spcBef>
              <a:buNone/>
            </a:pPr>
            <a:r>
              <a:rPr lang="en" dirty="0"/>
              <a:t>Dinner dash</a:t>
            </a:r>
          </a:p>
        </p:txBody>
      </p:sp>
      <p:sp>
        <p:nvSpPr>
          <p:cNvPr id="235" name="Shape 23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pPr lvl="0">
                <a:spcBef>
                  <a:spcPts val="0"/>
                </a:spcBef>
                <a:buNone/>
              </a:pPr>
              <a:t>12</a:t>
            </a:fld>
            <a:endParaRPr lang="en">
              <a:solidFill>
                <a:srgbClr val="FFFFFF"/>
              </a:solidFill>
            </a:endParaRPr>
          </a:p>
        </p:txBody>
      </p:sp>
      <p:sp>
        <p:nvSpPr>
          <p:cNvPr id="236" name="Shape 236"/>
          <p:cNvSpPr txBox="1">
            <a:spLocks noGrp="1"/>
          </p:cNvSpPr>
          <p:nvPr>
            <p:ph type="body" idx="1"/>
          </p:nvPr>
        </p:nvSpPr>
        <p:spPr>
          <a:xfrm>
            <a:off x="234450" y="2004325"/>
            <a:ext cx="2046300" cy="2552100"/>
          </a:xfrm>
          <a:prstGeom prst="rect">
            <a:avLst/>
          </a:prstGeom>
        </p:spPr>
        <p:txBody>
          <a:bodyPr lIns="91425" tIns="91425" rIns="91425" bIns="91425" anchor="t" anchorCtr="0">
            <a:noAutofit/>
          </a:bodyPr>
          <a:lstStyle/>
          <a:p>
            <a:pPr>
              <a:buNone/>
            </a:pPr>
            <a:r>
              <a:rPr lang="en-US" dirty="0"/>
              <a:t>M</a:t>
            </a:r>
            <a:r>
              <a:rPr lang="vi-VN" dirty="0"/>
              <a:t>ột game chuyên về quản lí chiến lược và thời gian của hãng PlayFirst. Được nâng cấp về đồ hoạ và bổ sung thêm nhiều chức năng mới so với các phiên bản trước. Đây là một game khá hay và nổi tiếng với rất nhiều phiên bản trên các hệ điều hành khác nhau</a:t>
            </a:r>
            <a:r>
              <a:rPr lang="en-US" dirty="0"/>
              <a:t>.</a:t>
            </a:r>
          </a:p>
          <a:p>
            <a:pPr lvl="0">
              <a:spcBef>
                <a:spcPts val="0"/>
              </a:spcBef>
              <a:buNone/>
            </a:pPr>
            <a:endParaRPr dirty="0"/>
          </a:p>
        </p:txBody>
      </p:sp>
      <p:pic>
        <p:nvPicPr>
          <p:cNvPr id="5" name="Picture Placeholder 4" descr="screen800x500.jpeg"/>
          <p:cNvPicPr>
            <a:picLocks noChangeAspect="1"/>
          </p:cNvPicPr>
          <p:nvPr/>
        </p:nvPicPr>
        <p:blipFill rotWithShape="1">
          <a:blip r:embed="rId3"/>
          <a:srcRect l="33068" r="4131" b="15145"/>
          <a:stretch/>
        </p:blipFill>
        <p:spPr>
          <a:xfrm>
            <a:off x="2583712" y="0"/>
            <a:ext cx="6560288" cy="5145922"/>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34"/>
                                        </p:tgtEl>
                                        <p:attrNameLst>
                                          <p:attrName>style.visibility</p:attrName>
                                        </p:attrNameLst>
                                      </p:cBhvr>
                                      <p:to>
                                        <p:strVal val="visible"/>
                                      </p:to>
                                    </p:set>
                                    <p:anim calcmode="lin" valueType="num">
                                      <p:cBhvr>
                                        <p:cTn id="7" dur="500" fill="hold"/>
                                        <p:tgtEl>
                                          <p:spTgt spid="2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34"/>
                                        </p:tgtEl>
                                        <p:attrNameLst>
                                          <p:attrName>ppt_y</p:attrName>
                                        </p:attrNameLst>
                                      </p:cBhvr>
                                      <p:tavLst>
                                        <p:tav tm="0">
                                          <p:val>
                                            <p:strVal val="#ppt_y"/>
                                          </p:val>
                                        </p:tav>
                                        <p:tav tm="100000">
                                          <p:val>
                                            <p:strVal val="#ppt_y"/>
                                          </p:val>
                                        </p:tav>
                                      </p:tavLst>
                                    </p:anim>
                                    <p:anim calcmode="lin" valueType="num">
                                      <p:cBhvr>
                                        <p:cTn id="9" dur="500" fill="hold"/>
                                        <p:tgtEl>
                                          <p:spTgt spid="2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34"/>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236">
                                            <p:txEl>
                                              <p:pRg st="0" end="0"/>
                                            </p:txEl>
                                          </p:spTgt>
                                        </p:tgtEl>
                                        <p:attrNameLst>
                                          <p:attrName>style.visibility</p:attrName>
                                        </p:attrNameLst>
                                      </p:cBhvr>
                                      <p:to>
                                        <p:strVal val="visible"/>
                                      </p:to>
                                    </p:set>
                                    <p:anim calcmode="lin" valueType="num">
                                      <p:cBhvr>
                                        <p:cTn id="14" dur="500" fill="hold"/>
                                        <p:tgtEl>
                                          <p:spTgt spid="23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36">
                                            <p:txEl>
                                              <p:pRg st="0" end="0"/>
                                            </p:txEl>
                                          </p:spTgt>
                                        </p:tgtEl>
                                        <p:attrNameLst>
                                          <p:attrName>ppt_y</p:attrName>
                                        </p:attrNameLst>
                                      </p:cBhvr>
                                      <p:tavLst>
                                        <p:tav tm="0">
                                          <p:val>
                                            <p:strVal val="#ppt_y"/>
                                          </p:val>
                                        </p:tav>
                                        <p:tav tm="100000">
                                          <p:val>
                                            <p:strVal val="#ppt_y"/>
                                          </p:val>
                                        </p:tav>
                                      </p:tavLst>
                                    </p:anim>
                                    <p:anim calcmode="lin" valueType="num">
                                      <p:cBhvr>
                                        <p:cTn id="16" dur="500" fill="hold"/>
                                        <p:tgtEl>
                                          <p:spTgt spid="23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3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23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9975" y="2128255"/>
            <a:ext cx="2046300" cy="3981000"/>
          </a:xfrm>
          <a:prstGeom prst="rect">
            <a:avLst/>
          </a:prstGeom>
        </p:spPr>
        <p:txBody>
          <a:bodyPr lIns="91425" tIns="91425" rIns="91425" bIns="91425" anchor="t" anchorCtr="0">
            <a:noAutofit/>
          </a:bodyPr>
          <a:lstStyle/>
          <a:p>
            <a:pPr lvl="0" algn="ctr">
              <a:spcBef>
                <a:spcPts val="0"/>
              </a:spcBef>
              <a:buNone/>
            </a:pPr>
            <a:r>
              <a:rPr lang="en" dirty="0"/>
              <a:t>Kịch bản</a:t>
            </a:r>
          </a:p>
        </p:txBody>
      </p:sp>
      <p:sp>
        <p:nvSpPr>
          <p:cNvPr id="249" name="Shape 24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13</a:t>
            </a:fld>
            <a:endParaRPr lang="en"/>
          </a:p>
        </p:txBody>
      </p:sp>
      <p:grpSp>
        <p:nvGrpSpPr>
          <p:cNvPr id="250" name="Shape 250"/>
          <p:cNvGrpSpPr/>
          <p:nvPr/>
        </p:nvGrpSpPr>
        <p:grpSpPr>
          <a:xfrm>
            <a:off x="3618600" y="443475"/>
            <a:ext cx="4271950" cy="4256550"/>
            <a:chOff x="3618600" y="537300"/>
            <a:chExt cx="4271950" cy="4256550"/>
          </a:xfrm>
        </p:grpSpPr>
        <p:sp>
          <p:nvSpPr>
            <p:cNvPr id="251" name="Shape 251"/>
            <p:cNvSpPr/>
            <p:nvPr/>
          </p:nvSpPr>
          <p:spPr>
            <a:xfrm>
              <a:off x="3680275" y="537300"/>
              <a:ext cx="1906800" cy="1906800"/>
            </a:xfrm>
            <a:prstGeom prst="ellipse">
              <a:avLst/>
            </a:prstGeom>
            <a:solidFill>
              <a:srgbClr val="FF9900"/>
            </a:solidFill>
            <a:ln>
              <a:noFill/>
            </a:ln>
          </p:spPr>
          <p:txBody>
            <a:bodyPr lIns="91425" tIns="91425" rIns="91425" bIns="91425" anchor="ctr" anchorCtr="0">
              <a:noAutofit/>
            </a:bodyPr>
            <a:lstStyle/>
            <a:p>
              <a:pPr lvl="0" algn="ctr" rtl="0">
                <a:spcBef>
                  <a:spcPts val="0"/>
                </a:spcBef>
                <a:buNone/>
              </a:pPr>
              <a:endParaRPr sz="1000" dirty="0">
                <a:solidFill>
                  <a:srgbClr val="FFFFFF"/>
                </a:solidFill>
                <a:latin typeface="Nunito Sans"/>
                <a:ea typeface="Nunito Sans"/>
                <a:cs typeface="Nunito Sans"/>
                <a:sym typeface="Nunito Sans"/>
              </a:endParaRPr>
            </a:p>
            <a:p>
              <a:pPr lvl="0" algn="ctr"/>
              <a:r>
                <a:rPr lang="en-US" sz="1000" dirty="0">
                  <a:solidFill>
                    <a:schemeClr val="bg1"/>
                  </a:solidFill>
                </a:rPr>
                <a:t>Đ</a:t>
              </a:r>
              <a:r>
                <a:rPr lang="vi-VN" sz="1000" dirty="0">
                  <a:solidFill>
                    <a:schemeClr val="bg1"/>
                  </a:solidFill>
                </a:rPr>
                <a:t>iều khiển nhân vật Flo</a:t>
              </a:r>
              <a:endParaRPr lang="en" sz="1000" dirty="0">
                <a:solidFill>
                  <a:schemeClr val="bg1"/>
                </a:solidFill>
                <a:latin typeface="Nunito Sans"/>
                <a:ea typeface="Nunito Sans"/>
                <a:cs typeface="Nunito Sans"/>
                <a:sym typeface="Nunito Sans"/>
              </a:endParaRPr>
            </a:p>
          </p:txBody>
        </p:sp>
        <p:sp>
          <p:nvSpPr>
            <p:cNvPr id="252" name="Shape 252"/>
            <p:cNvSpPr/>
            <p:nvPr/>
          </p:nvSpPr>
          <p:spPr>
            <a:xfrm>
              <a:off x="5983750" y="537300"/>
              <a:ext cx="1906800" cy="1906800"/>
            </a:xfrm>
            <a:prstGeom prst="ellipse">
              <a:avLst/>
            </a:prstGeom>
            <a:solidFill>
              <a:srgbClr val="F67031"/>
            </a:solidFill>
            <a:ln>
              <a:noFill/>
            </a:ln>
          </p:spPr>
          <p:txBody>
            <a:bodyPr lIns="91425" tIns="91425" rIns="91425" bIns="91425" anchor="ctr" anchorCtr="0">
              <a:noAutofit/>
            </a:bodyPr>
            <a:lstStyle/>
            <a:p>
              <a:pPr lvl="0" algn="ctr" rtl="0">
                <a:spcBef>
                  <a:spcPts val="0"/>
                </a:spcBef>
                <a:buNone/>
              </a:pPr>
              <a:endParaRPr sz="1000" dirty="0">
                <a:solidFill>
                  <a:srgbClr val="FFFFFF"/>
                </a:solidFill>
                <a:latin typeface="Nunito Sans"/>
                <a:ea typeface="Nunito Sans"/>
                <a:cs typeface="Nunito Sans"/>
                <a:sym typeface="Nunito Sans"/>
              </a:endParaRPr>
            </a:p>
            <a:p>
              <a:pPr lvl="0" algn="ctr">
                <a:buClr>
                  <a:schemeClr val="dk1"/>
                </a:buClr>
                <a:buSzPct val="110000"/>
              </a:pPr>
              <a:r>
                <a:rPr lang="vi-VN" sz="1000" dirty="0">
                  <a:solidFill>
                    <a:schemeClr val="bg1"/>
                  </a:solidFill>
                </a:rPr>
                <a:t>2 mức Goal (Đạt) và Expert</a:t>
              </a:r>
              <a:endParaRPr lang="en" sz="1000" dirty="0">
                <a:solidFill>
                  <a:schemeClr val="bg1"/>
                </a:solidFill>
                <a:latin typeface="Nunito Sans"/>
                <a:ea typeface="Nunito Sans"/>
                <a:cs typeface="Nunito Sans"/>
                <a:sym typeface="Nunito Sans"/>
              </a:endParaRPr>
            </a:p>
          </p:txBody>
        </p:sp>
        <p:sp>
          <p:nvSpPr>
            <p:cNvPr id="253" name="Shape 253"/>
            <p:cNvSpPr/>
            <p:nvPr/>
          </p:nvSpPr>
          <p:spPr>
            <a:xfrm>
              <a:off x="3618600" y="2887050"/>
              <a:ext cx="1906800" cy="1906800"/>
            </a:xfrm>
            <a:prstGeom prst="ellipse">
              <a:avLst/>
            </a:prstGeom>
            <a:solidFill>
              <a:srgbClr val="CC4125"/>
            </a:solidFill>
            <a:ln>
              <a:noFill/>
            </a:ln>
          </p:spPr>
          <p:txBody>
            <a:bodyPr lIns="91425" tIns="91425" rIns="91425" bIns="91425" anchor="ctr" anchorCtr="0">
              <a:noAutofit/>
            </a:bodyPr>
            <a:lstStyle/>
            <a:p>
              <a:pPr lvl="0" algn="ctr" rtl="0">
                <a:spcBef>
                  <a:spcPts val="0"/>
                </a:spcBef>
                <a:buNone/>
              </a:pPr>
              <a:endParaRPr sz="1000" dirty="0">
                <a:solidFill>
                  <a:srgbClr val="FFFFFF"/>
                </a:solidFill>
                <a:latin typeface="Nunito Sans"/>
                <a:ea typeface="Nunito Sans"/>
                <a:cs typeface="Nunito Sans"/>
                <a:sym typeface="Nunito Sans"/>
              </a:endParaRPr>
            </a:p>
            <a:p>
              <a:pPr lvl="0" algn="ctr" rtl="0">
                <a:spcBef>
                  <a:spcPts val="0"/>
                </a:spcBef>
                <a:buNone/>
              </a:pPr>
              <a:endParaRPr sz="1000" dirty="0">
                <a:solidFill>
                  <a:srgbClr val="FFFFFF"/>
                </a:solidFill>
                <a:latin typeface="Nunito Sans"/>
                <a:ea typeface="Nunito Sans"/>
                <a:cs typeface="Nunito Sans"/>
                <a:sym typeface="Nunito Sans"/>
              </a:endParaRPr>
            </a:p>
            <a:p>
              <a:pPr lvl="0" algn="ctr"/>
              <a:r>
                <a:rPr lang="vi-VN" sz="1000" dirty="0"/>
                <a:t> </a:t>
              </a:r>
              <a:endParaRPr lang="en-US" sz="1000" dirty="0"/>
            </a:p>
            <a:p>
              <a:pPr lvl="0" algn="ctr"/>
              <a:r>
                <a:rPr lang="en-US" sz="1000" dirty="0">
                  <a:solidFill>
                    <a:schemeClr val="bg1"/>
                  </a:solidFill>
                </a:rPr>
                <a:t>T</a:t>
              </a:r>
              <a:r>
                <a:rPr lang="vi-VN" sz="1000" dirty="0">
                  <a:solidFill>
                    <a:schemeClr val="bg1"/>
                  </a:solidFill>
                </a:rPr>
                <a:t>iền kiếm qua mỗi màn chơi</a:t>
              </a:r>
              <a:endParaRPr lang="en" sz="1000" dirty="0">
                <a:solidFill>
                  <a:schemeClr val="bg1"/>
                </a:solidFill>
                <a:latin typeface="Nunito Sans"/>
                <a:ea typeface="Nunito Sans"/>
                <a:cs typeface="Nunito Sans"/>
                <a:sym typeface="Nunito Sans"/>
              </a:endParaRPr>
            </a:p>
          </p:txBody>
        </p:sp>
        <p:sp>
          <p:nvSpPr>
            <p:cNvPr id="254" name="Shape 254"/>
            <p:cNvSpPr/>
            <p:nvPr/>
          </p:nvSpPr>
          <p:spPr>
            <a:xfrm>
              <a:off x="5983750" y="2887050"/>
              <a:ext cx="1906800" cy="1906800"/>
            </a:xfrm>
            <a:prstGeom prst="ellipse">
              <a:avLst/>
            </a:prstGeom>
            <a:solidFill>
              <a:srgbClr val="ED0036"/>
            </a:solidFill>
            <a:ln>
              <a:noFill/>
            </a:ln>
          </p:spPr>
          <p:txBody>
            <a:bodyPr lIns="91425" tIns="91425" rIns="91425" bIns="91425" anchor="ctr" anchorCtr="0">
              <a:noAutofit/>
            </a:bodyPr>
            <a:lstStyle/>
            <a:p>
              <a:pPr lvl="0" algn="ctr" rtl="0">
                <a:spcBef>
                  <a:spcPts val="0"/>
                </a:spcBef>
                <a:buNone/>
              </a:pPr>
              <a:endParaRPr sz="1000" dirty="0">
                <a:solidFill>
                  <a:srgbClr val="FFFFFF"/>
                </a:solidFill>
                <a:latin typeface="Nunito Sans"/>
                <a:ea typeface="Nunito Sans"/>
                <a:cs typeface="Nunito Sans"/>
                <a:sym typeface="Nunito Sans"/>
              </a:endParaRPr>
            </a:p>
            <a:p>
              <a:pPr lvl="0" algn="ctr" rtl="0">
                <a:spcBef>
                  <a:spcPts val="0"/>
                </a:spcBef>
                <a:buNone/>
              </a:pPr>
              <a:endParaRPr sz="1000" dirty="0">
                <a:solidFill>
                  <a:srgbClr val="FFFFFF"/>
                </a:solidFill>
                <a:latin typeface="Nunito Sans"/>
                <a:ea typeface="Nunito Sans"/>
                <a:cs typeface="Nunito Sans"/>
                <a:sym typeface="Nunito Sans"/>
              </a:endParaRPr>
            </a:p>
            <a:p>
              <a:pPr lvl="0" algn="ctr"/>
              <a:endParaRPr lang="en-US" sz="1000" dirty="0">
                <a:solidFill>
                  <a:schemeClr val="bg1"/>
                </a:solidFill>
              </a:endParaRPr>
            </a:p>
            <a:p>
              <a:pPr lvl="0" algn="ctr"/>
              <a:r>
                <a:rPr lang="en-US" sz="1000" dirty="0">
                  <a:solidFill>
                    <a:schemeClr val="bg1"/>
                  </a:solidFill>
                </a:rPr>
                <a:t>N</a:t>
              </a:r>
              <a:r>
                <a:rPr lang="vi-VN" sz="1000" dirty="0">
                  <a:solidFill>
                    <a:schemeClr val="bg1"/>
                  </a:solidFill>
                </a:rPr>
                <a:t>âng cấp các thiết bị cho nhà hàng</a:t>
              </a:r>
              <a:endParaRPr lang="en" sz="1000" dirty="0">
                <a:solidFill>
                  <a:schemeClr val="bg1"/>
                </a:solidFill>
                <a:latin typeface="Nunito Sans"/>
                <a:ea typeface="Nunito Sans"/>
                <a:cs typeface="Nunito Sans"/>
                <a:sym typeface="Nunito Sans"/>
              </a:endParaRPr>
            </a:p>
          </p:txBody>
        </p:sp>
      </p:grpSp>
      <p:sp>
        <p:nvSpPr>
          <p:cNvPr id="255" name="Shape 255"/>
          <p:cNvSpPr/>
          <p:nvPr/>
        </p:nvSpPr>
        <p:spPr>
          <a:xfrm>
            <a:off x="4701175" y="1518350"/>
            <a:ext cx="2106600" cy="2106600"/>
          </a:xfrm>
          <a:prstGeom prst="ellipse">
            <a:avLst/>
          </a:prstGeom>
          <a:solidFill>
            <a:srgbClr val="FFFFFF"/>
          </a:solidFill>
          <a:ln>
            <a:noFill/>
          </a:ln>
        </p:spPr>
        <p:txBody>
          <a:bodyPr lIns="91425" tIns="91425" rIns="91425" bIns="91425" anchor="ctr" anchorCtr="0">
            <a:noAutofit/>
          </a:bodyPr>
          <a:lstStyle/>
          <a:p>
            <a:pPr lvl="0" algn="ctr" rtl="0">
              <a:spcBef>
                <a:spcPts val="0"/>
              </a:spcBef>
              <a:buNone/>
            </a:pPr>
            <a:r>
              <a:rPr lang="en">
                <a:solidFill>
                  <a:srgbClr val="666666"/>
                </a:solidFill>
                <a:latin typeface="Nunito Sans"/>
                <a:ea typeface="Nunito Sans"/>
                <a:cs typeface="Nunito Sans"/>
                <a:sym typeface="Nunito Sans"/>
              </a:rPr>
              <a:t>THE</a:t>
            </a:r>
          </a:p>
          <a:p>
            <a:pPr lvl="0" algn="ctr">
              <a:spcBef>
                <a:spcPts val="0"/>
              </a:spcBef>
              <a:buNone/>
            </a:pPr>
            <a:r>
              <a:rPr lang="en">
                <a:solidFill>
                  <a:srgbClr val="666666"/>
                </a:solidFill>
                <a:latin typeface="Nunito Sans"/>
                <a:ea typeface="Nunito Sans"/>
                <a:cs typeface="Nunito Sans"/>
                <a:sym typeface="Nunito Sans"/>
              </a:rPr>
              <a:t>CONCEPT</a:t>
            </a:r>
          </a:p>
        </p:txBody>
      </p:sp>
      <p:sp>
        <p:nvSpPr>
          <p:cNvPr id="256" name="Shape 256"/>
          <p:cNvSpPr/>
          <p:nvPr/>
        </p:nvSpPr>
        <p:spPr>
          <a:xfrm>
            <a:off x="4840050" y="1651475"/>
            <a:ext cx="1829100" cy="1829100"/>
          </a:xfrm>
          <a:prstGeom prst="donut">
            <a:avLst>
              <a:gd name="adj" fmla="val 11468"/>
            </a:avLst>
          </a:prstGeom>
          <a:solidFill>
            <a:srgbClr val="EFEFEF"/>
          </a:solidFill>
          <a:ln>
            <a:noFill/>
          </a:ln>
        </p:spPr>
        <p:txBody>
          <a:bodyPr lIns="91425" tIns="91425" rIns="91425" bIns="91425" anchor="ctr" anchorCtr="0">
            <a:noAutofit/>
          </a:bodyPr>
          <a:lstStyle/>
          <a:p>
            <a:pPr lvl="0">
              <a:spcBef>
                <a:spcPts val="0"/>
              </a:spcBef>
              <a:buNone/>
            </a:pPr>
            <a:endParaRPr/>
          </a:p>
        </p:txBody>
      </p:sp>
      <p:grpSp>
        <p:nvGrpSpPr>
          <p:cNvPr id="257" name="Shape 257"/>
          <p:cNvGrpSpPr/>
          <p:nvPr/>
        </p:nvGrpSpPr>
        <p:grpSpPr>
          <a:xfrm>
            <a:off x="6789409" y="3442823"/>
            <a:ext cx="304008" cy="326513"/>
            <a:chOff x="616425" y="2329600"/>
            <a:chExt cx="361700" cy="388475"/>
          </a:xfrm>
        </p:grpSpPr>
        <p:sp>
          <p:nvSpPr>
            <p:cNvPr id="258" name="Shape 258"/>
            <p:cNvSpPr/>
            <p:nvPr/>
          </p:nvSpPr>
          <p:spPr>
            <a:xfrm>
              <a:off x="616425" y="2329600"/>
              <a:ext cx="361700" cy="388475"/>
            </a:xfrm>
            <a:custGeom>
              <a:avLst/>
              <a:gdLst/>
              <a:ahLst/>
              <a:cxnLst/>
              <a:rect l="0" t="0" r="0" b="0"/>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9" name="Shape 259"/>
            <p:cNvSpPr/>
            <p:nvPr/>
          </p:nvSpPr>
          <p:spPr>
            <a:xfrm>
              <a:off x="704725" y="2545750"/>
              <a:ext cx="185125" cy="25"/>
            </a:xfrm>
            <a:custGeom>
              <a:avLst/>
              <a:gdLst/>
              <a:ahLst/>
              <a:cxnLst/>
              <a:rect l="0" t="0" r="0" b="0"/>
              <a:pathLst>
                <a:path w="7405" h="1" fill="none" extrusionOk="0">
                  <a:moveTo>
                    <a:pt x="7404"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0" name="Shape 260"/>
            <p:cNvSpPr/>
            <p:nvPr/>
          </p:nvSpPr>
          <p:spPr>
            <a:xfrm>
              <a:off x="811875" y="2626125"/>
              <a:ext cx="31075" cy="31075"/>
            </a:xfrm>
            <a:custGeom>
              <a:avLst/>
              <a:gdLst/>
              <a:ahLst/>
              <a:cxnLst/>
              <a:rect l="0" t="0" r="0" b="0"/>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1" name="Shape 261"/>
            <p:cNvSpPr/>
            <p:nvPr/>
          </p:nvSpPr>
          <p:spPr>
            <a:xfrm>
              <a:off x="751000" y="2568275"/>
              <a:ext cx="54200" cy="53600"/>
            </a:xfrm>
            <a:custGeom>
              <a:avLst/>
              <a:gdLst/>
              <a:ahLst/>
              <a:cxnLst/>
              <a:rect l="0" t="0" r="0" b="0"/>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769875" y="2662650"/>
              <a:ext cx="23775" cy="23775"/>
            </a:xfrm>
            <a:custGeom>
              <a:avLst/>
              <a:gdLst/>
              <a:ahLst/>
              <a:cxnLst/>
              <a:rect l="0" t="0" r="0" b="0"/>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799700" y="2503125"/>
              <a:ext cx="24375" cy="23775"/>
            </a:xfrm>
            <a:custGeom>
              <a:avLst/>
              <a:gdLst/>
              <a:ahLst/>
              <a:cxnLst/>
              <a:rect l="0" t="0" r="0" b="0"/>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4" name="Shape 264"/>
            <p:cNvSpPr/>
            <p:nvPr/>
          </p:nvSpPr>
          <p:spPr>
            <a:xfrm>
              <a:off x="766825" y="2388050"/>
              <a:ext cx="60925" cy="25"/>
            </a:xfrm>
            <a:custGeom>
              <a:avLst/>
              <a:gdLst/>
              <a:ahLst/>
              <a:cxnLst/>
              <a:rect l="0" t="0" r="0" b="0"/>
              <a:pathLst>
                <a:path w="2437" h="1" fill="none" extrusionOk="0">
                  <a:moveTo>
                    <a:pt x="2436"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5" name="Shape 265"/>
            <p:cNvSpPr/>
            <p:nvPr/>
          </p:nvSpPr>
          <p:spPr>
            <a:xfrm>
              <a:off x="769875" y="2456250"/>
              <a:ext cx="31075" cy="31075"/>
            </a:xfrm>
            <a:custGeom>
              <a:avLst/>
              <a:gdLst/>
              <a:ahLst/>
              <a:cxnLst/>
              <a:rect l="0" t="0" r="0" b="0"/>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66" name="Shape 266"/>
          <p:cNvGrpSpPr/>
          <p:nvPr/>
        </p:nvGrpSpPr>
        <p:grpSpPr>
          <a:xfrm>
            <a:off x="4411981" y="3472328"/>
            <a:ext cx="397136" cy="305017"/>
            <a:chOff x="568950" y="3686775"/>
            <a:chExt cx="472500" cy="362900"/>
          </a:xfrm>
        </p:grpSpPr>
        <p:sp>
          <p:nvSpPr>
            <p:cNvPr id="267" name="Shape 267"/>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8" name="Shape 268"/>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9" name="Shape 269"/>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70" name="Shape 270"/>
          <p:cNvGrpSpPr/>
          <p:nvPr/>
        </p:nvGrpSpPr>
        <p:grpSpPr>
          <a:xfrm>
            <a:off x="6778166" y="942530"/>
            <a:ext cx="332669" cy="332669"/>
            <a:chOff x="6649150" y="309350"/>
            <a:chExt cx="395800" cy="395800"/>
          </a:xfrm>
        </p:grpSpPr>
        <p:sp>
          <p:nvSpPr>
            <p:cNvPr id="271" name="Shape 271"/>
            <p:cNvSpPr/>
            <p:nvPr/>
          </p:nvSpPr>
          <p:spPr>
            <a:xfrm>
              <a:off x="6649150" y="309350"/>
              <a:ext cx="395800" cy="395800"/>
            </a:xfrm>
            <a:custGeom>
              <a:avLst/>
              <a:gdLst/>
              <a:ahLst/>
              <a:cxnLst/>
              <a:rect l="0" t="0" r="0" b="0"/>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6673500" y="333700"/>
              <a:ext cx="347100" cy="347100"/>
            </a:xfrm>
            <a:custGeom>
              <a:avLst/>
              <a:gdLst/>
              <a:ahLst/>
              <a:cxnLst/>
              <a:rect l="0" t="0" r="0" b="0"/>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6848850" y="397625"/>
              <a:ext cx="54825" cy="169300"/>
            </a:xfrm>
            <a:custGeom>
              <a:avLst/>
              <a:gdLst/>
              <a:ahLst/>
              <a:cxnLst/>
              <a:rect l="0" t="0" r="0" b="0"/>
              <a:pathLst>
                <a:path w="2193" h="6772" fill="none" extrusionOk="0">
                  <a:moveTo>
                    <a:pt x="1" y="1"/>
                  </a:moveTo>
                  <a:lnTo>
                    <a:pt x="1" y="4580"/>
                  </a:lnTo>
                  <a:lnTo>
                    <a:pt x="2193" y="677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4" name="Shape 274"/>
            <p:cNvSpPr/>
            <p:nvPr/>
          </p:nvSpPr>
          <p:spPr>
            <a:xfrm>
              <a:off x="6847025" y="333700"/>
              <a:ext cx="25" cy="29250"/>
            </a:xfrm>
            <a:custGeom>
              <a:avLst/>
              <a:gdLst/>
              <a:ahLst/>
              <a:cxnLst/>
              <a:rect l="0" t="0" r="0" b="0"/>
              <a:pathLst>
                <a:path w="1" h="1170" fill="none" extrusionOk="0">
                  <a:moveTo>
                    <a:pt x="1" y="1170"/>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5" name="Shape 275"/>
            <p:cNvSpPr/>
            <p:nvPr/>
          </p:nvSpPr>
          <p:spPr>
            <a:xfrm>
              <a:off x="6760575" y="356850"/>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6" name="Shape 276"/>
            <p:cNvSpPr/>
            <p:nvPr/>
          </p:nvSpPr>
          <p:spPr>
            <a:xfrm>
              <a:off x="6760575" y="356850"/>
              <a:ext cx="14025" cy="24975"/>
            </a:xfrm>
            <a:custGeom>
              <a:avLst/>
              <a:gdLst/>
              <a:ahLst/>
              <a:cxnLst/>
              <a:rect l="0" t="0" r="0" b="0"/>
              <a:pathLst>
                <a:path w="561" h="999" fill="none" extrusionOk="0">
                  <a:moveTo>
                    <a:pt x="1" y="0"/>
                  </a:moveTo>
                  <a:lnTo>
                    <a:pt x="561" y="9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7" name="Shape 277"/>
            <p:cNvSpPr/>
            <p:nvPr/>
          </p:nvSpPr>
          <p:spPr>
            <a:xfrm>
              <a:off x="6696650" y="420775"/>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8" name="Shape 278"/>
            <p:cNvSpPr/>
            <p:nvPr/>
          </p:nvSpPr>
          <p:spPr>
            <a:xfrm>
              <a:off x="6696650" y="420775"/>
              <a:ext cx="24975" cy="14025"/>
            </a:xfrm>
            <a:custGeom>
              <a:avLst/>
              <a:gdLst/>
              <a:ahLst/>
              <a:cxnLst/>
              <a:rect l="0" t="0" r="0" b="0"/>
              <a:pathLst>
                <a:path w="999" h="561" fill="none" extrusionOk="0">
                  <a:moveTo>
                    <a:pt x="0" y="0"/>
                  </a:moveTo>
                  <a:lnTo>
                    <a:pt x="999" y="56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9" name="Shape 279"/>
            <p:cNvSpPr/>
            <p:nvPr/>
          </p:nvSpPr>
          <p:spPr>
            <a:xfrm>
              <a:off x="6673500" y="507225"/>
              <a:ext cx="29250" cy="25"/>
            </a:xfrm>
            <a:custGeom>
              <a:avLst/>
              <a:gdLst/>
              <a:ahLst/>
              <a:cxnLst/>
              <a:rect l="0" t="0" r="0" b="0"/>
              <a:pathLst>
                <a:path w="1170" h="1" fill="none" extrusionOk="0">
                  <a:moveTo>
                    <a:pt x="1" y="1"/>
                  </a:moveTo>
                  <a:lnTo>
                    <a:pt x="117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0" name="Shape 280"/>
            <p:cNvSpPr/>
            <p:nvPr/>
          </p:nvSpPr>
          <p:spPr>
            <a:xfrm>
              <a:off x="6696650" y="593700"/>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1" name="Shape 281"/>
            <p:cNvSpPr/>
            <p:nvPr/>
          </p:nvSpPr>
          <p:spPr>
            <a:xfrm>
              <a:off x="6696650" y="579700"/>
              <a:ext cx="24975" cy="14025"/>
            </a:xfrm>
            <a:custGeom>
              <a:avLst/>
              <a:gdLst/>
              <a:ahLst/>
              <a:cxnLst/>
              <a:rect l="0" t="0" r="0" b="0"/>
              <a:pathLst>
                <a:path w="999" h="561" fill="none" extrusionOk="0">
                  <a:moveTo>
                    <a:pt x="0" y="560"/>
                  </a:moveTo>
                  <a:lnTo>
                    <a:pt x="999"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2" name="Shape 282"/>
            <p:cNvSpPr/>
            <p:nvPr/>
          </p:nvSpPr>
          <p:spPr>
            <a:xfrm>
              <a:off x="6760575" y="632675"/>
              <a:ext cx="14025" cy="24975"/>
            </a:xfrm>
            <a:custGeom>
              <a:avLst/>
              <a:gdLst/>
              <a:ahLst/>
              <a:cxnLst/>
              <a:rect l="0" t="0" r="0" b="0"/>
              <a:pathLst>
                <a:path w="561" h="999" fill="none" extrusionOk="0">
                  <a:moveTo>
                    <a:pt x="1" y="999"/>
                  </a:moveTo>
                  <a:lnTo>
                    <a:pt x="56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3" name="Shape 283"/>
            <p:cNvSpPr/>
            <p:nvPr/>
          </p:nvSpPr>
          <p:spPr>
            <a:xfrm>
              <a:off x="6760575" y="657625"/>
              <a:ext cx="25" cy="25"/>
            </a:xfrm>
            <a:custGeom>
              <a:avLst/>
              <a:gdLst/>
              <a:ahLst/>
              <a:cxnLst/>
              <a:rect l="0" t="0" r="0" b="0"/>
              <a:pathLst>
                <a:path w="1" h="1" fill="none" extrusionOk="0">
                  <a:moveTo>
                    <a:pt x="1" y="1"/>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4" name="Shape 284"/>
            <p:cNvSpPr/>
            <p:nvPr/>
          </p:nvSpPr>
          <p:spPr>
            <a:xfrm>
              <a:off x="6847025" y="651550"/>
              <a:ext cx="25" cy="29250"/>
            </a:xfrm>
            <a:custGeom>
              <a:avLst/>
              <a:gdLst/>
              <a:ahLst/>
              <a:cxnLst/>
              <a:rect l="0" t="0" r="0" b="0"/>
              <a:pathLst>
                <a:path w="1" h="1170" fill="none" extrusionOk="0">
                  <a:moveTo>
                    <a:pt x="1" y="0"/>
                  </a:moveTo>
                  <a:lnTo>
                    <a:pt x="1" y="116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5" name="Shape 285"/>
            <p:cNvSpPr/>
            <p:nvPr/>
          </p:nvSpPr>
          <p:spPr>
            <a:xfrm>
              <a:off x="6919500" y="632675"/>
              <a:ext cx="14025" cy="24975"/>
            </a:xfrm>
            <a:custGeom>
              <a:avLst/>
              <a:gdLst/>
              <a:ahLst/>
              <a:cxnLst/>
              <a:rect l="0" t="0" r="0" b="0"/>
              <a:pathLst>
                <a:path w="561" h="999" fill="none" extrusionOk="0">
                  <a:moveTo>
                    <a:pt x="560" y="999"/>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6" name="Shape 286"/>
            <p:cNvSpPr/>
            <p:nvPr/>
          </p:nvSpPr>
          <p:spPr>
            <a:xfrm>
              <a:off x="6933500" y="657625"/>
              <a:ext cx="25" cy="25"/>
            </a:xfrm>
            <a:custGeom>
              <a:avLst/>
              <a:gdLst/>
              <a:ahLst/>
              <a:cxnLst/>
              <a:rect l="0" t="0" r="0" b="0"/>
              <a:pathLst>
                <a:path w="1" h="1" fill="none" extrusionOk="0">
                  <a:moveTo>
                    <a:pt x="0"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7" name="Shape 287"/>
            <p:cNvSpPr/>
            <p:nvPr/>
          </p:nvSpPr>
          <p:spPr>
            <a:xfrm>
              <a:off x="6972475" y="579700"/>
              <a:ext cx="24975" cy="14025"/>
            </a:xfrm>
            <a:custGeom>
              <a:avLst/>
              <a:gdLst/>
              <a:ahLst/>
              <a:cxnLst/>
              <a:rect l="0" t="0" r="0" b="0"/>
              <a:pathLst>
                <a:path w="999" h="561" fill="none" extrusionOk="0">
                  <a:moveTo>
                    <a:pt x="999" y="56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8" name="Shape 288"/>
            <p:cNvSpPr/>
            <p:nvPr/>
          </p:nvSpPr>
          <p:spPr>
            <a:xfrm>
              <a:off x="6997425" y="593700"/>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6991350" y="507225"/>
              <a:ext cx="29250" cy="25"/>
            </a:xfrm>
            <a:custGeom>
              <a:avLst/>
              <a:gdLst/>
              <a:ahLst/>
              <a:cxnLst/>
              <a:rect l="0" t="0" r="0" b="0"/>
              <a:pathLst>
                <a:path w="1170" h="1" fill="none" extrusionOk="0">
                  <a:moveTo>
                    <a:pt x="116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a:off x="6972475" y="420775"/>
              <a:ext cx="24975" cy="14025"/>
            </a:xfrm>
            <a:custGeom>
              <a:avLst/>
              <a:gdLst/>
              <a:ahLst/>
              <a:cxnLst/>
              <a:rect l="0" t="0" r="0" b="0"/>
              <a:pathLst>
                <a:path w="999" h="561" fill="none" extrusionOk="0">
                  <a:moveTo>
                    <a:pt x="0" y="561"/>
                  </a:moveTo>
                  <a:lnTo>
                    <a:pt x="999"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1" name="Shape 291"/>
            <p:cNvSpPr/>
            <p:nvPr/>
          </p:nvSpPr>
          <p:spPr>
            <a:xfrm>
              <a:off x="6997425" y="420775"/>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a:off x="6919500" y="356850"/>
              <a:ext cx="14025" cy="24975"/>
            </a:xfrm>
            <a:custGeom>
              <a:avLst/>
              <a:gdLst/>
              <a:ahLst/>
              <a:cxnLst/>
              <a:rect l="0" t="0" r="0" b="0"/>
              <a:pathLst>
                <a:path w="561" h="999" fill="none" extrusionOk="0">
                  <a:moveTo>
                    <a:pt x="560" y="0"/>
                  </a:moveTo>
                  <a:lnTo>
                    <a:pt x="0" y="9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3" name="Shape 293"/>
            <p:cNvSpPr/>
            <p:nvPr/>
          </p:nvSpPr>
          <p:spPr>
            <a:xfrm>
              <a:off x="6933500" y="356850"/>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94" name="Shape 294"/>
          <p:cNvGrpSpPr/>
          <p:nvPr/>
        </p:nvGrpSpPr>
        <p:grpSpPr>
          <a:xfrm>
            <a:off x="4525692" y="920520"/>
            <a:ext cx="215966" cy="342398"/>
            <a:chOff x="6718575" y="2318625"/>
            <a:chExt cx="256950" cy="407375"/>
          </a:xfrm>
        </p:grpSpPr>
        <p:sp>
          <p:nvSpPr>
            <p:cNvPr id="295" name="Shape 295"/>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6" name="Shape 296"/>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7" name="Shape 297"/>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8" name="Shape 298"/>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9" name="Shape 299"/>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0" name="Shape 300"/>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1" name="Shape 301"/>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2" name="Shape 302"/>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 calcmode="lin" valueType="num">
                                      <p:cBhvr>
                                        <p:cTn id="7" dur="500" fill="hold"/>
                                        <p:tgtEl>
                                          <p:spTgt spid="250"/>
                                        </p:tgtEl>
                                        <p:attrNameLst>
                                          <p:attrName>ppt_w</p:attrName>
                                        </p:attrNameLst>
                                      </p:cBhvr>
                                      <p:tavLst>
                                        <p:tav tm="0">
                                          <p:val>
                                            <p:fltVal val="0"/>
                                          </p:val>
                                        </p:tav>
                                        <p:tav tm="100000">
                                          <p:val>
                                            <p:strVal val="#ppt_w"/>
                                          </p:val>
                                        </p:tav>
                                      </p:tavLst>
                                    </p:anim>
                                    <p:anim calcmode="lin" valueType="num">
                                      <p:cBhvr>
                                        <p:cTn id="8" dur="500" fill="hold"/>
                                        <p:tgtEl>
                                          <p:spTgt spid="250"/>
                                        </p:tgtEl>
                                        <p:attrNameLst>
                                          <p:attrName>ppt_h</p:attrName>
                                        </p:attrNameLst>
                                      </p:cBhvr>
                                      <p:tavLst>
                                        <p:tav tm="0">
                                          <p:val>
                                            <p:fltVal val="0"/>
                                          </p:val>
                                        </p:tav>
                                        <p:tav tm="100000">
                                          <p:val>
                                            <p:strVal val="#ppt_h"/>
                                          </p:val>
                                        </p:tav>
                                      </p:tavLst>
                                    </p:anim>
                                    <p:anim calcmode="lin" valueType="num">
                                      <p:cBhvr>
                                        <p:cTn id="9" dur="500" fill="hold"/>
                                        <p:tgtEl>
                                          <p:spTgt spid="250"/>
                                        </p:tgtEl>
                                        <p:attrNameLst>
                                          <p:attrName>style.rotation</p:attrName>
                                        </p:attrNameLst>
                                      </p:cBhvr>
                                      <p:tavLst>
                                        <p:tav tm="0">
                                          <p:val>
                                            <p:fltVal val="360"/>
                                          </p:val>
                                        </p:tav>
                                        <p:tav tm="100000">
                                          <p:val>
                                            <p:fltVal val="0"/>
                                          </p:val>
                                        </p:tav>
                                      </p:tavLst>
                                    </p:anim>
                                    <p:animEffect transition="in" filter="fade">
                                      <p:cBhvr>
                                        <p:cTn id="10" dur="5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p:nvPr/>
        </p:nvSpPr>
        <p:spPr>
          <a:xfrm>
            <a:off x="3346949" y="612451"/>
            <a:ext cx="5033457" cy="3918604"/>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3" name="Shape 463"/>
          <p:cNvSpPr/>
          <p:nvPr/>
        </p:nvSpPr>
        <p:spPr>
          <a:xfrm>
            <a:off x="3557581" y="820546"/>
            <a:ext cx="4612200" cy="29451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980000"/>
                </a:solidFill>
                <a:latin typeface="Nunito Sans"/>
                <a:ea typeface="Nunito Sans"/>
                <a:cs typeface="Nunito Sans"/>
                <a:sym typeface="Nunito Sans"/>
              </a:rPr>
              <a:t>Place your screenshot here</a:t>
            </a:r>
          </a:p>
        </p:txBody>
      </p:sp>
      <p:sp>
        <p:nvSpPr>
          <p:cNvPr id="464" name="Shape 46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pPr lvl="0">
                <a:spcBef>
                  <a:spcPts val="0"/>
                </a:spcBef>
                <a:buNone/>
              </a:pPr>
              <a:t>14</a:t>
            </a:fld>
            <a:endParaRPr lang="en">
              <a:solidFill>
                <a:srgbClr val="FFFFFF"/>
              </a:solidFill>
            </a:endParaRPr>
          </a:p>
        </p:txBody>
      </p:sp>
      <p:sp>
        <p:nvSpPr>
          <p:cNvPr id="465" name="Shape 465"/>
          <p:cNvSpPr txBox="1">
            <a:spLocks noGrp="1"/>
          </p:cNvSpPr>
          <p:nvPr>
            <p:ph type="title"/>
          </p:nvPr>
        </p:nvSpPr>
        <p:spPr>
          <a:xfrm>
            <a:off x="234450" y="1511166"/>
            <a:ext cx="2046300" cy="1364100"/>
          </a:xfrm>
          <a:prstGeom prst="rect">
            <a:avLst/>
          </a:prstGeom>
        </p:spPr>
        <p:txBody>
          <a:bodyPr lIns="91425" tIns="91425" rIns="91425" bIns="91425" anchor="b" anchorCtr="0">
            <a:noAutofit/>
          </a:bodyPr>
          <a:lstStyle/>
          <a:p>
            <a:pPr lvl="0" algn="ctr">
              <a:spcBef>
                <a:spcPts val="0"/>
              </a:spcBef>
              <a:buNone/>
            </a:pPr>
            <a:r>
              <a:rPr lang="en" dirty="0"/>
              <a:t>Dinner dash</a:t>
            </a:r>
          </a:p>
        </p:txBody>
      </p:sp>
      <p:sp>
        <p:nvSpPr>
          <p:cNvPr id="466" name="Shape 466"/>
          <p:cNvSpPr txBox="1">
            <a:spLocks noGrp="1"/>
          </p:cNvSpPr>
          <p:nvPr>
            <p:ph type="body" idx="1"/>
          </p:nvPr>
        </p:nvSpPr>
        <p:spPr>
          <a:xfrm>
            <a:off x="234450" y="2004325"/>
            <a:ext cx="2046300" cy="2552100"/>
          </a:xfrm>
          <a:prstGeom prst="rect">
            <a:avLst/>
          </a:prstGeom>
        </p:spPr>
        <p:txBody>
          <a:bodyPr lIns="91425" tIns="91425" rIns="91425" bIns="91425" anchor="t" anchorCtr="0">
            <a:noAutofit/>
          </a:bodyPr>
          <a:lstStyle/>
          <a:p>
            <a:pPr lvl="0">
              <a:spcBef>
                <a:spcPts val="0"/>
              </a:spcBef>
              <a:buNone/>
            </a:pPr>
            <a:endParaRPr dirty="0"/>
          </a:p>
        </p:txBody>
      </p:sp>
      <p:pic>
        <p:nvPicPr>
          <p:cNvPr id="7" name="Content Placeholder 3" descr="dora_dinerdashboom_2.jpg"/>
          <p:cNvPicPr>
            <a:picLocks noChangeAspect="1"/>
          </p:cNvPicPr>
          <p:nvPr/>
        </p:nvPicPr>
        <p:blipFill>
          <a:blip r:embed="rId3"/>
          <a:stretch>
            <a:fillRect/>
          </a:stretch>
        </p:blipFill>
        <p:spPr>
          <a:xfrm>
            <a:off x="3557581" y="820547"/>
            <a:ext cx="4612200" cy="2950490"/>
          </a:xfrm>
          <a:prstGeom prst="rect">
            <a:avLst/>
          </a:prstGeom>
          <a:noFill/>
          <a:ln>
            <a:noFill/>
          </a:ln>
        </p:spPr>
      </p:pic>
    </p:spTree>
    <p:extLst>
      <p:ext uri="{BB962C8B-B14F-4D97-AF65-F5344CB8AC3E}">
        <p14:creationId xmlns:p14="http://schemas.microsoft.com/office/powerpoint/2010/main" val="16936930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5" name="Shape 375"/>
          <p:cNvSpPr txBox="1">
            <a:spLocks noGrp="1"/>
          </p:cNvSpPr>
          <p:nvPr>
            <p:ph type="title"/>
          </p:nvPr>
        </p:nvSpPr>
        <p:spPr>
          <a:xfrm>
            <a:off x="276981" y="2319240"/>
            <a:ext cx="2046300" cy="3981000"/>
          </a:xfrm>
          <a:prstGeom prst="rect">
            <a:avLst/>
          </a:prstGeom>
        </p:spPr>
        <p:txBody>
          <a:bodyPr lIns="91425" tIns="91425" rIns="91425" bIns="91425" anchor="t" anchorCtr="0">
            <a:noAutofit/>
          </a:bodyPr>
          <a:lstStyle/>
          <a:p>
            <a:pPr lvl="0" algn="ctr"/>
            <a:r>
              <a:rPr lang="en-US" dirty="0" err="1"/>
              <a:t>Nhận</a:t>
            </a:r>
            <a:r>
              <a:rPr lang="en-US" dirty="0"/>
              <a:t> </a:t>
            </a:r>
            <a:r>
              <a:rPr lang="en-US" dirty="0" err="1"/>
              <a:t>xét</a:t>
            </a:r>
            <a:endParaRPr lang="en" dirty="0"/>
          </a:p>
        </p:txBody>
      </p:sp>
      <p:sp>
        <p:nvSpPr>
          <p:cNvPr id="8" name="Text Placeholder 7"/>
          <p:cNvSpPr>
            <a:spLocks noGrp="1"/>
          </p:cNvSpPr>
          <p:nvPr>
            <p:ph type="body" idx="1"/>
          </p:nvPr>
        </p:nvSpPr>
        <p:spPr>
          <a:xfrm>
            <a:off x="3122523" y="1574961"/>
            <a:ext cx="5596200" cy="3981000"/>
          </a:xfrm>
        </p:spPr>
        <p:txBody>
          <a:bodyPr/>
          <a:lstStyle/>
          <a:p>
            <a:pPr lvl="0"/>
            <a:r>
              <a:rPr lang="vi-VN" dirty="0"/>
              <a:t>Luôn phải đảm bảo khách hàng hài lòng với dịch vụ/sản phẩm mà ta cung cấp.</a:t>
            </a:r>
            <a:endParaRPr lang="en-US" dirty="0"/>
          </a:p>
          <a:p>
            <a:pPr lvl="0"/>
            <a:endParaRPr lang="en-US" dirty="0"/>
          </a:p>
          <a:p>
            <a:pPr lvl="0"/>
            <a:r>
              <a:rPr lang="vi-VN" dirty="0"/>
              <a:t>Tất cả khách hàng không phải lúc nào cũng giống nhau, cho dù có cùng ngành nghề (loại nhân vật) hay tính cách (màu sắc) nên phải lựa chọn cách tiếp cận chính xác và đem lại thứ họ cần.</a:t>
            </a:r>
            <a:endParaRPr lang="en-US" dirty="0"/>
          </a:p>
          <a:p>
            <a:pPr lvl="0"/>
            <a:endParaRPr lang="en-US" dirty="0"/>
          </a:p>
          <a:p>
            <a:pPr lvl="0"/>
            <a:r>
              <a:rPr lang="vi-VN" dirty="0"/>
              <a:t>Việc phân chia mức độ ưu tiên của từng Công Việc khác nhau dựa theo mức độ cần thiết và khách hàng</a:t>
            </a:r>
            <a:endParaRPr lang="en-US" dirty="0"/>
          </a:p>
          <a:p>
            <a:endParaRPr lang="en-US" dirty="0"/>
          </a:p>
        </p:txBody>
      </p:sp>
      <p:sp>
        <p:nvSpPr>
          <p:cNvPr id="379" name="Shape 379"/>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15</a:t>
            </a:fld>
            <a:endParaRPr lang="e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0" fill="hold"/>
                                        <p:tgtEl>
                                          <p:spTgt spid="8">
                                            <p:txEl>
                                              <p:pRg st="0" end="0"/>
                                            </p:txEl>
                                          </p:spTgt>
                                        </p:tgtEl>
                                        <p:attrNameLst>
                                          <p:attrName>ppt_w</p:attrName>
                                        </p:attrNameLst>
                                      </p:cBhvr>
                                      <p:tavLst>
                                        <p:tav tm="0" fmla="#ppt_w*sin(2.5*pi*$)">
                                          <p:val>
                                            <p:fltVal val="0"/>
                                          </p:val>
                                        </p:tav>
                                        <p:tav tm="100000">
                                          <p:val>
                                            <p:fltVal val="1"/>
                                          </p:val>
                                        </p:tav>
                                      </p:tavLst>
                                    </p:anim>
                                    <p:anim calcmode="lin" valueType="num">
                                      <p:cBhvr>
                                        <p:cTn id="8" dur="5000" fill="hold"/>
                                        <p:tgtEl>
                                          <p:spTgt spid="8">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9" presetClass="entr" presetSubtype="1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p:cTn id="13" dur="5000" fill="hold"/>
                                        <p:tgtEl>
                                          <p:spTgt spid="8">
                                            <p:txEl>
                                              <p:pRg st="2" end="2"/>
                                            </p:txEl>
                                          </p:spTgt>
                                        </p:tgtEl>
                                        <p:attrNameLst>
                                          <p:attrName>ppt_w</p:attrName>
                                        </p:attrNameLst>
                                      </p:cBhvr>
                                      <p:tavLst>
                                        <p:tav tm="0" fmla="#ppt_w*sin(2.5*pi*$)">
                                          <p:val>
                                            <p:fltVal val="0"/>
                                          </p:val>
                                        </p:tav>
                                        <p:tav tm="100000">
                                          <p:val>
                                            <p:fltVal val="1"/>
                                          </p:val>
                                        </p:tav>
                                      </p:tavLst>
                                    </p:anim>
                                    <p:anim calcmode="lin" valueType="num">
                                      <p:cBhvr>
                                        <p:cTn id="14" dur="5000" fill="hold"/>
                                        <p:tgtEl>
                                          <p:spTgt spid="8">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9" presetClass="entr" presetSubtype="1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p:cTn id="19" dur="5000" fill="hold"/>
                                        <p:tgtEl>
                                          <p:spTgt spid="8">
                                            <p:txEl>
                                              <p:pRg st="4" end="4"/>
                                            </p:txEl>
                                          </p:spTgt>
                                        </p:tgtEl>
                                        <p:attrNameLst>
                                          <p:attrName>ppt_w</p:attrName>
                                        </p:attrNameLst>
                                      </p:cBhvr>
                                      <p:tavLst>
                                        <p:tav tm="0" fmla="#ppt_w*sin(2.5*pi*$)">
                                          <p:val>
                                            <p:fltVal val="0"/>
                                          </p:val>
                                        </p:tav>
                                        <p:tav tm="100000">
                                          <p:val>
                                            <p:fltVal val="1"/>
                                          </p:val>
                                        </p:tav>
                                      </p:tavLst>
                                    </p:anim>
                                    <p:anim calcmode="lin" valueType="num">
                                      <p:cBhvr>
                                        <p:cTn id="20" dur="5000" fill="hold"/>
                                        <p:tgtEl>
                                          <p:spTgt spid="8">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5" name="Shape 375"/>
          <p:cNvSpPr txBox="1">
            <a:spLocks noGrp="1"/>
          </p:cNvSpPr>
          <p:nvPr>
            <p:ph type="title"/>
          </p:nvPr>
        </p:nvSpPr>
        <p:spPr>
          <a:xfrm>
            <a:off x="276981" y="2319240"/>
            <a:ext cx="2046300" cy="3981000"/>
          </a:xfrm>
          <a:prstGeom prst="rect">
            <a:avLst/>
          </a:prstGeom>
        </p:spPr>
        <p:txBody>
          <a:bodyPr lIns="91425" tIns="91425" rIns="91425" bIns="91425" anchor="t" anchorCtr="0">
            <a:noAutofit/>
          </a:bodyPr>
          <a:lstStyle/>
          <a:p>
            <a:pPr lvl="0" algn="ctr"/>
            <a:r>
              <a:rPr lang="en-US" dirty="0" err="1"/>
              <a:t>Nhận</a:t>
            </a:r>
            <a:r>
              <a:rPr lang="en-US" dirty="0"/>
              <a:t> </a:t>
            </a:r>
            <a:r>
              <a:rPr lang="en-US" dirty="0" err="1"/>
              <a:t>xét</a:t>
            </a:r>
            <a:endParaRPr lang="en" dirty="0"/>
          </a:p>
        </p:txBody>
      </p:sp>
      <p:sp>
        <p:nvSpPr>
          <p:cNvPr id="8" name="Text Placeholder 7"/>
          <p:cNvSpPr>
            <a:spLocks noGrp="1"/>
          </p:cNvSpPr>
          <p:nvPr>
            <p:ph type="body" idx="1"/>
          </p:nvPr>
        </p:nvSpPr>
        <p:spPr>
          <a:xfrm>
            <a:off x="3122523" y="1574961"/>
            <a:ext cx="5596200" cy="3981000"/>
          </a:xfrm>
        </p:spPr>
        <p:txBody>
          <a:bodyPr/>
          <a:lstStyle/>
          <a:p>
            <a:pPr lvl="0"/>
            <a:r>
              <a:rPr lang="vi-VN" dirty="0"/>
              <a:t>Kĩ năng phán đoán và quyết định dựa vào thông tin hiện có, giúp giảm thiểu các rủi ro gây ảnh hưởng tới năng suất</a:t>
            </a:r>
            <a:r>
              <a:rPr lang="en-US" dirty="0"/>
              <a:t>,</a:t>
            </a:r>
            <a:r>
              <a:rPr lang="vi-VN" dirty="0"/>
              <a:t>chi phí</a:t>
            </a:r>
            <a:r>
              <a:rPr lang="en-US" dirty="0"/>
              <a:t> </a:t>
            </a:r>
            <a:r>
              <a:rPr lang="vi-VN" dirty="0"/>
              <a:t>dự án.</a:t>
            </a:r>
            <a:endParaRPr lang="en-US" dirty="0"/>
          </a:p>
          <a:p>
            <a:pPr lvl="0"/>
            <a:endParaRPr lang="en-US" dirty="0"/>
          </a:p>
          <a:p>
            <a:pPr lvl="0"/>
            <a:r>
              <a:rPr lang="vi-VN" dirty="0"/>
              <a:t>Nhờ bên thứ ba giúp đỡ khi cần thiết (với chi phí cao) nhằm kiểm soát và giảm thiểu việc thất thoát lợi nhuận lẫn thời gian.</a:t>
            </a:r>
            <a:endParaRPr lang="en-US" dirty="0"/>
          </a:p>
          <a:p>
            <a:pPr lvl="0"/>
            <a:endParaRPr lang="en-US" dirty="0"/>
          </a:p>
          <a:p>
            <a:r>
              <a:rPr lang="vi-VN" dirty="0"/>
              <a:t>Khả năng kiểm soát và phân bố thời gian cho từng việc sao cho thuận tiện nhất mà không ảnh hướng tới việc khác.</a:t>
            </a:r>
            <a:endParaRPr lang="en-US" dirty="0"/>
          </a:p>
          <a:p>
            <a:endParaRPr lang="en-US" dirty="0"/>
          </a:p>
        </p:txBody>
      </p:sp>
      <p:sp>
        <p:nvSpPr>
          <p:cNvPr id="379" name="Shape 379"/>
          <p:cNvSpPr txBox="1">
            <a:spLocks noGrp="1"/>
          </p:cNvSpPr>
          <p:nvPr>
            <p:ph type="sldNum"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16</a:t>
            </a:fld>
            <a:endParaRPr lang="en"/>
          </a:p>
        </p:txBody>
      </p:sp>
    </p:spTree>
    <p:extLst>
      <p:ext uri="{BB962C8B-B14F-4D97-AF65-F5344CB8AC3E}">
        <p14:creationId xmlns:p14="http://schemas.microsoft.com/office/powerpoint/2010/main" val="42677577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0" fill="hold"/>
                                        <p:tgtEl>
                                          <p:spTgt spid="8">
                                            <p:txEl>
                                              <p:pRg st="0" end="0"/>
                                            </p:txEl>
                                          </p:spTgt>
                                        </p:tgtEl>
                                        <p:attrNameLst>
                                          <p:attrName>ppt_w</p:attrName>
                                        </p:attrNameLst>
                                      </p:cBhvr>
                                      <p:tavLst>
                                        <p:tav tm="0" fmla="#ppt_w*sin(2.5*pi*$)">
                                          <p:val>
                                            <p:fltVal val="0"/>
                                          </p:val>
                                        </p:tav>
                                        <p:tav tm="100000">
                                          <p:val>
                                            <p:fltVal val="1"/>
                                          </p:val>
                                        </p:tav>
                                      </p:tavLst>
                                    </p:anim>
                                    <p:anim calcmode="lin" valueType="num">
                                      <p:cBhvr>
                                        <p:cTn id="8" dur="5000" fill="hold"/>
                                        <p:tgtEl>
                                          <p:spTgt spid="8">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9" presetClass="entr" presetSubtype="1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p:cTn id="13" dur="5000" fill="hold"/>
                                        <p:tgtEl>
                                          <p:spTgt spid="8">
                                            <p:txEl>
                                              <p:pRg st="2" end="2"/>
                                            </p:txEl>
                                          </p:spTgt>
                                        </p:tgtEl>
                                        <p:attrNameLst>
                                          <p:attrName>ppt_w</p:attrName>
                                        </p:attrNameLst>
                                      </p:cBhvr>
                                      <p:tavLst>
                                        <p:tav tm="0" fmla="#ppt_w*sin(2.5*pi*$)">
                                          <p:val>
                                            <p:fltVal val="0"/>
                                          </p:val>
                                        </p:tav>
                                        <p:tav tm="100000">
                                          <p:val>
                                            <p:fltVal val="1"/>
                                          </p:val>
                                        </p:tav>
                                      </p:tavLst>
                                    </p:anim>
                                    <p:anim calcmode="lin" valueType="num">
                                      <p:cBhvr>
                                        <p:cTn id="14" dur="5000" fill="hold"/>
                                        <p:tgtEl>
                                          <p:spTgt spid="8">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9" presetClass="entr" presetSubtype="1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p:cTn id="19" dur="5000" fill="hold"/>
                                        <p:tgtEl>
                                          <p:spTgt spid="8">
                                            <p:txEl>
                                              <p:pRg st="4" end="4"/>
                                            </p:txEl>
                                          </p:spTgt>
                                        </p:tgtEl>
                                        <p:attrNameLst>
                                          <p:attrName>ppt_w</p:attrName>
                                        </p:attrNameLst>
                                      </p:cBhvr>
                                      <p:tavLst>
                                        <p:tav tm="0" fmla="#ppt_w*sin(2.5*pi*$)">
                                          <p:val>
                                            <p:fltVal val="0"/>
                                          </p:val>
                                        </p:tav>
                                        <p:tav tm="100000">
                                          <p:val>
                                            <p:fltVal val="1"/>
                                          </p:val>
                                        </p:tav>
                                      </p:tavLst>
                                    </p:anim>
                                    <p:anim calcmode="lin" valueType="num">
                                      <p:cBhvr>
                                        <p:cTn id="20" dur="5000" fill="hold"/>
                                        <p:tgtEl>
                                          <p:spTgt spid="8">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3" name="Shape 463"/>
          <p:cNvSpPr/>
          <p:nvPr/>
        </p:nvSpPr>
        <p:spPr>
          <a:xfrm>
            <a:off x="3557581" y="820546"/>
            <a:ext cx="4612200" cy="29451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980000"/>
                </a:solidFill>
                <a:latin typeface="Nunito Sans"/>
                <a:ea typeface="Nunito Sans"/>
                <a:cs typeface="Nunito Sans"/>
                <a:sym typeface="Nunito Sans"/>
              </a:rPr>
              <a:t>Place your screenshot here</a:t>
            </a:r>
          </a:p>
        </p:txBody>
      </p:sp>
      <p:sp>
        <p:nvSpPr>
          <p:cNvPr id="464" name="Shape 46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pPr lvl="0">
                <a:spcBef>
                  <a:spcPts val="0"/>
                </a:spcBef>
                <a:buNone/>
              </a:pPr>
              <a:t>17</a:t>
            </a:fld>
            <a:endParaRPr lang="en">
              <a:solidFill>
                <a:srgbClr val="FFFFFF"/>
              </a:solidFill>
            </a:endParaRPr>
          </a:p>
        </p:txBody>
      </p:sp>
      <p:sp>
        <p:nvSpPr>
          <p:cNvPr id="465" name="Shape 465"/>
          <p:cNvSpPr txBox="1">
            <a:spLocks noGrp="1"/>
          </p:cNvSpPr>
          <p:nvPr>
            <p:ph type="title"/>
          </p:nvPr>
        </p:nvSpPr>
        <p:spPr>
          <a:xfrm>
            <a:off x="234450" y="1511166"/>
            <a:ext cx="2046300" cy="1364100"/>
          </a:xfrm>
          <a:prstGeom prst="rect">
            <a:avLst/>
          </a:prstGeom>
        </p:spPr>
        <p:txBody>
          <a:bodyPr lIns="91425" tIns="91425" rIns="91425" bIns="91425" anchor="b" anchorCtr="0">
            <a:noAutofit/>
          </a:bodyPr>
          <a:lstStyle/>
          <a:p>
            <a:pPr lvl="0" algn="ctr">
              <a:spcBef>
                <a:spcPts val="0"/>
              </a:spcBef>
              <a:buNone/>
            </a:pPr>
            <a:r>
              <a:rPr lang="en" dirty="0"/>
              <a:t>Dinner dash</a:t>
            </a:r>
          </a:p>
        </p:txBody>
      </p:sp>
      <p:sp>
        <p:nvSpPr>
          <p:cNvPr id="466" name="Shape 466"/>
          <p:cNvSpPr txBox="1">
            <a:spLocks noGrp="1"/>
          </p:cNvSpPr>
          <p:nvPr>
            <p:ph type="body" idx="1"/>
          </p:nvPr>
        </p:nvSpPr>
        <p:spPr>
          <a:xfrm>
            <a:off x="126347" y="3087499"/>
            <a:ext cx="2344833" cy="786335"/>
          </a:xfrm>
          <a:prstGeom prst="rect">
            <a:avLst/>
          </a:prstGeom>
        </p:spPr>
        <p:txBody>
          <a:bodyPr lIns="91425" tIns="91425" rIns="91425" bIns="91425" anchor="t" anchorCtr="0">
            <a:noAutofit/>
          </a:bodyPr>
          <a:lstStyle/>
          <a:p>
            <a:pPr lvl="0">
              <a:buNone/>
            </a:pPr>
            <a:r>
              <a:rPr lang="en-US" dirty="0"/>
              <a:t>https://www.youtube.com/watch?v=nFI6wjweIK0&amp;t=3s</a:t>
            </a:r>
            <a:endParaRPr dirty="0"/>
          </a:p>
        </p:txBody>
      </p:sp>
      <p:pic>
        <p:nvPicPr>
          <p:cNvPr id="3" name="Picture 2"/>
          <p:cNvPicPr>
            <a:picLocks noChangeAspect="1"/>
          </p:cNvPicPr>
          <p:nvPr/>
        </p:nvPicPr>
        <p:blipFill>
          <a:blip r:embed="rId3"/>
          <a:stretch>
            <a:fillRect/>
          </a:stretch>
        </p:blipFill>
        <p:spPr>
          <a:xfrm>
            <a:off x="3132532" y="-202042"/>
            <a:ext cx="5698601" cy="5698601"/>
          </a:xfrm>
          <a:prstGeom prst="rect">
            <a:avLst/>
          </a:prstGeom>
        </p:spPr>
      </p:pic>
      <p:pic>
        <p:nvPicPr>
          <p:cNvPr id="5" name="Picture 4"/>
          <p:cNvPicPr>
            <a:picLocks noChangeAspect="1"/>
          </p:cNvPicPr>
          <p:nvPr/>
        </p:nvPicPr>
        <p:blipFill>
          <a:blip r:embed="rId4"/>
          <a:stretch>
            <a:fillRect/>
          </a:stretch>
        </p:blipFill>
        <p:spPr>
          <a:xfrm>
            <a:off x="3132531" y="311618"/>
            <a:ext cx="5698601" cy="3059346"/>
          </a:xfrm>
          <a:prstGeom prst="rect">
            <a:avLst/>
          </a:prstGeom>
        </p:spPr>
      </p:pic>
    </p:spTree>
    <p:extLst>
      <p:ext uri="{BB962C8B-B14F-4D97-AF65-F5344CB8AC3E}">
        <p14:creationId xmlns:p14="http://schemas.microsoft.com/office/powerpoint/2010/main" val="18006638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234450" y="447909"/>
            <a:ext cx="2046300" cy="1364100"/>
          </a:xfrm>
          <a:prstGeom prst="rect">
            <a:avLst/>
          </a:prstGeom>
        </p:spPr>
        <p:txBody>
          <a:bodyPr lIns="91425" tIns="91425" rIns="91425" bIns="91425" anchor="b" anchorCtr="0">
            <a:noAutofit/>
          </a:bodyPr>
          <a:lstStyle/>
          <a:p>
            <a:pPr lvl="0" rtl="0">
              <a:spcBef>
                <a:spcPts val="0"/>
              </a:spcBef>
              <a:buNone/>
            </a:pPr>
            <a:r>
              <a:rPr lang="en" dirty="0"/>
              <a:t>Clah of clan</a:t>
            </a:r>
          </a:p>
        </p:txBody>
      </p:sp>
      <p:sp>
        <p:nvSpPr>
          <p:cNvPr id="235" name="Shape 23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pPr lvl="0">
                <a:spcBef>
                  <a:spcPts val="0"/>
                </a:spcBef>
                <a:buNone/>
              </a:pPr>
              <a:t>18</a:t>
            </a:fld>
            <a:endParaRPr lang="en">
              <a:solidFill>
                <a:srgbClr val="FFFFFF"/>
              </a:solidFill>
            </a:endParaRPr>
          </a:p>
        </p:txBody>
      </p:sp>
      <p:sp>
        <p:nvSpPr>
          <p:cNvPr id="236" name="Shape 236"/>
          <p:cNvSpPr txBox="1">
            <a:spLocks noGrp="1"/>
          </p:cNvSpPr>
          <p:nvPr>
            <p:ph type="body" idx="1"/>
          </p:nvPr>
        </p:nvSpPr>
        <p:spPr>
          <a:xfrm>
            <a:off x="234450" y="1664083"/>
            <a:ext cx="2046300" cy="2552100"/>
          </a:xfrm>
          <a:prstGeom prst="rect">
            <a:avLst/>
          </a:prstGeom>
        </p:spPr>
        <p:txBody>
          <a:bodyPr lIns="91425" tIns="91425" rIns="91425" bIns="91425" anchor="t" anchorCtr="0">
            <a:noAutofit/>
          </a:bodyPr>
          <a:lstStyle/>
          <a:p>
            <a:r>
              <a:rPr lang="en-US" sz="1100" dirty="0"/>
              <a:t> </a:t>
            </a:r>
            <a:r>
              <a:rPr lang="en-US" dirty="0"/>
              <a:t>Clash of clan la 1 game mobile </a:t>
            </a:r>
            <a:r>
              <a:rPr lang="en-US" dirty="0" err="1"/>
              <a:t>của</a:t>
            </a:r>
            <a:r>
              <a:rPr lang="en-US" dirty="0"/>
              <a:t> Supercell. </a:t>
            </a:r>
            <a:r>
              <a:rPr lang="en-US" dirty="0" err="1"/>
              <a:t>Nhiệm</a:t>
            </a:r>
            <a:r>
              <a:rPr lang="en-US" dirty="0"/>
              <a:t> </a:t>
            </a:r>
            <a:r>
              <a:rPr lang="en-US" dirty="0" err="1"/>
              <a:t>vụ</a:t>
            </a:r>
            <a:r>
              <a:rPr lang="en-US" dirty="0"/>
              <a:t> </a:t>
            </a:r>
            <a:r>
              <a:rPr lang="en-US" dirty="0" err="1"/>
              <a:t>là</a:t>
            </a:r>
            <a:r>
              <a:rPr lang="en-US" dirty="0"/>
              <a:t> </a:t>
            </a:r>
            <a:r>
              <a:rPr lang="en-US" dirty="0" err="1"/>
              <a:t>xây</a:t>
            </a:r>
            <a:r>
              <a:rPr lang="en-US" dirty="0"/>
              <a:t> </a:t>
            </a:r>
            <a:r>
              <a:rPr lang="en-US" dirty="0" err="1"/>
              <a:t>dựng</a:t>
            </a:r>
            <a:r>
              <a:rPr lang="en-US" dirty="0"/>
              <a:t> </a:t>
            </a:r>
            <a:r>
              <a:rPr lang="en-US" dirty="0" err="1"/>
              <a:t>nhà</a:t>
            </a:r>
            <a:r>
              <a:rPr lang="en-US" dirty="0"/>
              <a:t> </a:t>
            </a:r>
            <a:r>
              <a:rPr lang="en-US" dirty="0" err="1"/>
              <a:t>của</a:t>
            </a:r>
            <a:r>
              <a:rPr lang="en-US" dirty="0"/>
              <a:t> </a:t>
            </a:r>
            <a:r>
              <a:rPr lang="en-US" dirty="0" err="1"/>
              <a:t>mình</a:t>
            </a:r>
            <a:r>
              <a:rPr lang="en-US" dirty="0"/>
              <a:t> </a:t>
            </a:r>
            <a:r>
              <a:rPr lang="en-US" dirty="0" err="1"/>
              <a:t>để</a:t>
            </a:r>
            <a:r>
              <a:rPr lang="en-US" dirty="0"/>
              <a:t> </a:t>
            </a:r>
            <a:r>
              <a:rPr lang="en-US" dirty="0" err="1"/>
              <a:t>có</a:t>
            </a:r>
            <a:r>
              <a:rPr lang="en-US" dirty="0"/>
              <a:t> </a:t>
            </a:r>
            <a:r>
              <a:rPr lang="en-US" dirty="0" err="1"/>
              <a:t>tài</a:t>
            </a:r>
            <a:r>
              <a:rPr lang="en-US" dirty="0"/>
              <a:t> </a:t>
            </a:r>
            <a:r>
              <a:rPr lang="en-US" dirty="0" err="1"/>
              <a:t>nguyên</a:t>
            </a:r>
            <a:r>
              <a:rPr lang="en-US" dirty="0"/>
              <a:t> </a:t>
            </a:r>
            <a:r>
              <a:rPr lang="en-US" dirty="0" err="1"/>
              <a:t>bằng</a:t>
            </a:r>
            <a:r>
              <a:rPr lang="en-US" dirty="0"/>
              <a:t> </a:t>
            </a:r>
            <a:r>
              <a:rPr lang="en-US" dirty="0" err="1"/>
              <a:t>cách</a:t>
            </a:r>
            <a:r>
              <a:rPr lang="en-US" dirty="0"/>
              <a:t> </a:t>
            </a:r>
            <a:r>
              <a:rPr lang="en-US" dirty="0" err="1"/>
              <a:t>đánh</a:t>
            </a:r>
            <a:r>
              <a:rPr lang="en-US" dirty="0"/>
              <a:t> </a:t>
            </a:r>
            <a:r>
              <a:rPr lang="en-US" dirty="0" err="1"/>
              <a:t>nhà</a:t>
            </a:r>
            <a:r>
              <a:rPr lang="en-US" dirty="0"/>
              <a:t> </a:t>
            </a:r>
            <a:r>
              <a:rPr lang="en-US" dirty="0" err="1"/>
              <a:t>của</a:t>
            </a:r>
            <a:r>
              <a:rPr lang="en-US" dirty="0"/>
              <a:t> </a:t>
            </a:r>
            <a:r>
              <a:rPr lang="en-US" dirty="0" err="1"/>
              <a:t>người</a:t>
            </a:r>
            <a:r>
              <a:rPr lang="en-US" dirty="0"/>
              <a:t> </a:t>
            </a:r>
            <a:r>
              <a:rPr lang="en-US" dirty="0" err="1"/>
              <a:t>chơi</a:t>
            </a:r>
            <a:r>
              <a:rPr lang="en-US" dirty="0"/>
              <a:t> </a:t>
            </a:r>
            <a:r>
              <a:rPr lang="en-US" dirty="0" err="1"/>
              <a:t>khác</a:t>
            </a:r>
            <a:r>
              <a:rPr lang="en-US" dirty="0"/>
              <a:t>. </a:t>
            </a:r>
            <a:r>
              <a:rPr lang="en-US" dirty="0" err="1"/>
              <a:t>Tài</a:t>
            </a:r>
            <a:r>
              <a:rPr lang="en-US" dirty="0"/>
              <a:t> </a:t>
            </a:r>
            <a:r>
              <a:rPr lang="en-US" dirty="0" err="1"/>
              <a:t>nguyên</a:t>
            </a:r>
            <a:r>
              <a:rPr lang="en-US" dirty="0"/>
              <a:t> </a:t>
            </a:r>
            <a:r>
              <a:rPr lang="en-US" dirty="0" err="1"/>
              <a:t>gồm</a:t>
            </a:r>
            <a:r>
              <a:rPr lang="en-US" dirty="0"/>
              <a:t> </a:t>
            </a:r>
            <a:r>
              <a:rPr lang="en-US" dirty="0" err="1"/>
              <a:t>vàng,dầu,dầu</a:t>
            </a:r>
            <a:r>
              <a:rPr lang="en-US" dirty="0"/>
              <a:t> </a:t>
            </a:r>
            <a:r>
              <a:rPr lang="en-US" dirty="0" err="1"/>
              <a:t>thô</a:t>
            </a:r>
            <a:r>
              <a:rPr lang="en-US" dirty="0"/>
              <a:t>. </a:t>
            </a:r>
            <a:r>
              <a:rPr lang="en-US" dirty="0" err="1"/>
              <a:t>Người</a:t>
            </a:r>
            <a:r>
              <a:rPr lang="en-US" dirty="0"/>
              <a:t> </a:t>
            </a:r>
            <a:r>
              <a:rPr lang="en-US" dirty="0" err="1"/>
              <a:t>chơi</a:t>
            </a:r>
            <a:r>
              <a:rPr lang="en-US" dirty="0"/>
              <a:t> </a:t>
            </a:r>
            <a:r>
              <a:rPr lang="en-US" dirty="0" err="1"/>
              <a:t>có</a:t>
            </a:r>
            <a:r>
              <a:rPr lang="en-US" dirty="0"/>
              <a:t> </a:t>
            </a:r>
            <a:r>
              <a:rPr lang="en-US" dirty="0" err="1"/>
              <a:t>thể</a:t>
            </a:r>
            <a:r>
              <a:rPr lang="en-US" dirty="0"/>
              <a:t> </a:t>
            </a:r>
            <a:r>
              <a:rPr lang="en-US" dirty="0" err="1"/>
              <a:t>vào</a:t>
            </a:r>
            <a:r>
              <a:rPr lang="en-US" dirty="0"/>
              <a:t> </a:t>
            </a:r>
            <a:r>
              <a:rPr lang="en-US" dirty="0" err="1"/>
              <a:t>nhóm</a:t>
            </a:r>
            <a:r>
              <a:rPr lang="en-US" dirty="0"/>
              <a:t> </a:t>
            </a:r>
            <a:r>
              <a:rPr lang="en-US" dirty="0" err="1"/>
              <a:t>để</a:t>
            </a:r>
            <a:r>
              <a:rPr lang="en-US" dirty="0"/>
              <a:t> </a:t>
            </a:r>
            <a:r>
              <a:rPr lang="en-US" dirty="0" err="1"/>
              <a:t>được</a:t>
            </a:r>
            <a:r>
              <a:rPr lang="en-US" dirty="0"/>
              <a:t> </a:t>
            </a:r>
            <a:r>
              <a:rPr lang="en-US" dirty="0" err="1"/>
              <a:t>quyên</a:t>
            </a:r>
            <a:r>
              <a:rPr lang="en-US" dirty="0"/>
              <a:t> </a:t>
            </a:r>
            <a:r>
              <a:rPr lang="en-US" dirty="0" err="1"/>
              <a:t>góp</a:t>
            </a:r>
            <a:r>
              <a:rPr lang="en-US" dirty="0"/>
              <a:t> </a:t>
            </a:r>
            <a:r>
              <a:rPr lang="en-US" dirty="0" err="1"/>
              <a:t>lính</a:t>
            </a:r>
            <a:r>
              <a:rPr lang="en-US" dirty="0"/>
              <a:t> </a:t>
            </a:r>
            <a:r>
              <a:rPr lang="en-US" dirty="0" err="1"/>
              <a:t>và</a:t>
            </a:r>
            <a:r>
              <a:rPr lang="en-US" dirty="0"/>
              <a:t> </a:t>
            </a:r>
            <a:r>
              <a:rPr lang="en-US" dirty="0" err="1"/>
              <a:t>chiến</a:t>
            </a:r>
            <a:r>
              <a:rPr lang="en-US" dirty="0"/>
              <a:t> </a:t>
            </a:r>
            <a:r>
              <a:rPr lang="en-US" dirty="0" err="1"/>
              <a:t>tranh</a:t>
            </a:r>
            <a:r>
              <a:rPr lang="en-US" dirty="0"/>
              <a:t> </a:t>
            </a:r>
            <a:r>
              <a:rPr lang="en-US" dirty="0" err="1"/>
              <a:t>với</a:t>
            </a:r>
            <a:r>
              <a:rPr lang="en-US" dirty="0"/>
              <a:t> </a:t>
            </a:r>
            <a:r>
              <a:rPr lang="en-US" dirty="0" err="1"/>
              <a:t>nhóm</a:t>
            </a:r>
            <a:r>
              <a:rPr lang="en-US" dirty="0"/>
              <a:t> </a:t>
            </a:r>
            <a:r>
              <a:rPr lang="en-US" dirty="0" err="1"/>
              <a:t>khác</a:t>
            </a:r>
            <a:r>
              <a:rPr lang="en-US" dirty="0"/>
              <a:t>.</a:t>
            </a:r>
          </a:p>
          <a:p>
            <a:r>
              <a:rPr lang="en-US" dirty="0"/>
              <a:t> </a:t>
            </a:r>
            <a:r>
              <a:rPr lang="en-US" dirty="0" err="1"/>
              <a:t>Vàng</a:t>
            </a:r>
            <a:r>
              <a:rPr lang="en-US" dirty="0"/>
              <a:t> </a:t>
            </a:r>
            <a:r>
              <a:rPr lang="en-US" dirty="0" err="1"/>
              <a:t>và</a:t>
            </a:r>
            <a:r>
              <a:rPr lang="en-US" dirty="0"/>
              <a:t> </a:t>
            </a:r>
            <a:r>
              <a:rPr lang="en-US" dirty="0" err="1"/>
              <a:t>dầu</a:t>
            </a:r>
            <a:r>
              <a:rPr lang="en-US" dirty="0"/>
              <a:t> </a:t>
            </a:r>
            <a:r>
              <a:rPr lang="en-US" dirty="0" err="1"/>
              <a:t>có</a:t>
            </a:r>
            <a:r>
              <a:rPr lang="en-US" dirty="0"/>
              <a:t> </a:t>
            </a:r>
            <a:r>
              <a:rPr lang="en-US" dirty="0" err="1"/>
              <a:t>thể</a:t>
            </a:r>
            <a:r>
              <a:rPr lang="en-US" dirty="0"/>
              <a:t> </a:t>
            </a:r>
            <a:r>
              <a:rPr lang="en-US" dirty="0" err="1"/>
              <a:t>xài</a:t>
            </a:r>
            <a:r>
              <a:rPr lang="en-US" dirty="0"/>
              <a:t> </a:t>
            </a:r>
            <a:r>
              <a:rPr lang="en-US" dirty="0" err="1"/>
              <a:t>để</a:t>
            </a:r>
            <a:r>
              <a:rPr lang="en-US" dirty="0"/>
              <a:t> </a:t>
            </a:r>
            <a:r>
              <a:rPr lang="en-US" dirty="0" err="1"/>
              <a:t>nâng</a:t>
            </a:r>
            <a:r>
              <a:rPr lang="en-US" dirty="0"/>
              <a:t> </a:t>
            </a:r>
            <a:r>
              <a:rPr lang="en-US" dirty="0" err="1"/>
              <a:t>cấp</a:t>
            </a:r>
            <a:r>
              <a:rPr lang="en-US" dirty="0"/>
              <a:t> </a:t>
            </a:r>
            <a:r>
              <a:rPr lang="en-US" dirty="0" err="1"/>
              <a:t>nhà</a:t>
            </a:r>
            <a:r>
              <a:rPr lang="en-US" dirty="0"/>
              <a:t> </a:t>
            </a:r>
            <a:r>
              <a:rPr lang="en-US" dirty="0" err="1"/>
              <a:t>và</a:t>
            </a:r>
            <a:r>
              <a:rPr lang="en-US" dirty="0"/>
              <a:t> </a:t>
            </a:r>
            <a:r>
              <a:rPr lang="en-US" dirty="0" err="1"/>
              <a:t>vũ</a:t>
            </a:r>
            <a:r>
              <a:rPr lang="en-US" dirty="0"/>
              <a:t> </a:t>
            </a:r>
            <a:r>
              <a:rPr lang="en-US" dirty="0" err="1"/>
              <a:t>khí</a:t>
            </a:r>
            <a:endParaRPr lang="en-US" dirty="0"/>
          </a:p>
          <a:p>
            <a:r>
              <a:rPr lang="en-US" dirty="0"/>
              <a:t> </a:t>
            </a:r>
            <a:r>
              <a:rPr lang="en-US" dirty="0" err="1"/>
              <a:t>Dầu</a:t>
            </a:r>
            <a:r>
              <a:rPr lang="en-US" dirty="0"/>
              <a:t> </a:t>
            </a:r>
            <a:r>
              <a:rPr lang="en-US" dirty="0" err="1"/>
              <a:t>và</a:t>
            </a:r>
            <a:r>
              <a:rPr lang="en-US" dirty="0"/>
              <a:t> </a:t>
            </a:r>
            <a:r>
              <a:rPr lang="en-US" dirty="0" err="1"/>
              <a:t>dầu</a:t>
            </a:r>
            <a:r>
              <a:rPr lang="en-US" dirty="0"/>
              <a:t> </a:t>
            </a:r>
            <a:r>
              <a:rPr lang="en-US" dirty="0" err="1"/>
              <a:t>thô</a:t>
            </a:r>
            <a:r>
              <a:rPr lang="en-US" dirty="0"/>
              <a:t> </a:t>
            </a:r>
            <a:r>
              <a:rPr lang="en-US" dirty="0" err="1"/>
              <a:t>để</a:t>
            </a:r>
            <a:r>
              <a:rPr lang="en-US" dirty="0"/>
              <a:t> </a:t>
            </a:r>
            <a:r>
              <a:rPr lang="en-US" dirty="0" err="1"/>
              <a:t>nâng</a:t>
            </a:r>
            <a:r>
              <a:rPr lang="en-US" dirty="0"/>
              <a:t> </a:t>
            </a:r>
            <a:r>
              <a:rPr lang="en-US" dirty="0" err="1"/>
              <a:t>cấp</a:t>
            </a:r>
            <a:r>
              <a:rPr lang="en-US" dirty="0"/>
              <a:t> </a:t>
            </a:r>
            <a:r>
              <a:rPr lang="en-US" dirty="0" err="1"/>
              <a:t>lính</a:t>
            </a:r>
            <a:endParaRPr lang="en-US" dirty="0"/>
          </a:p>
          <a:p>
            <a:pPr lvl="0">
              <a:spcBef>
                <a:spcPts val="0"/>
              </a:spcBef>
              <a:buNone/>
            </a:pPr>
            <a:endParaRPr dirty="0"/>
          </a:p>
        </p:txBody>
      </p:sp>
      <p:pic>
        <p:nvPicPr>
          <p:cNvPr id="5" name="Picture Placeholder 4" descr="COC How to Reveal Hidden Tesla, Bombs.jpg"/>
          <p:cNvPicPr>
            <a:picLocks noChangeAspect="1"/>
          </p:cNvPicPr>
          <p:nvPr/>
        </p:nvPicPr>
        <p:blipFill>
          <a:blip r:embed="rId3"/>
          <a:srcRect l="6374" r="6374"/>
          <a:stretch>
            <a:fillRect/>
          </a:stretch>
        </p:blipFill>
        <p:spPr>
          <a:xfrm>
            <a:off x="2590312" y="0"/>
            <a:ext cx="6553688" cy="5143450"/>
          </a:xfrm>
          <a:prstGeom prst="rect">
            <a:avLst/>
          </a:prstGeom>
          <a:noFill/>
          <a:ln>
            <a:noFill/>
          </a:ln>
        </p:spPr>
      </p:pic>
    </p:spTree>
    <p:extLst>
      <p:ext uri="{BB962C8B-B14F-4D97-AF65-F5344CB8AC3E}">
        <p14:creationId xmlns:p14="http://schemas.microsoft.com/office/powerpoint/2010/main" val="23958266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34"/>
                                        </p:tgtEl>
                                        <p:attrNameLst>
                                          <p:attrName>style.visibility</p:attrName>
                                        </p:attrNameLst>
                                      </p:cBhvr>
                                      <p:to>
                                        <p:strVal val="visible"/>
                                      </p:to>
                                    </p:set>
                                    <p:anim calcmode="lin" valueType="num">
                                      <p:cBhvr>
                                        <p:cTn id="7" dur="500" fill="hold"/>
                                        <p:tgtEl>
                                          <p:spTgt spid="2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34"/>
                                        </p:tgtEl>
                                        <p:attrNameLst>
                                          <p:attrName>ppt_y</p:attrName>
                                        </p:attrNameLst>
                                      </p:cBhvr>
                                      <p:tavLst>
                                        <p:tav tm="0">
                                          <p:val>
                                            <p:strVal val="#ppt_y"/>
                                          </p:val>
                                        </p:tav>
                                        <p:tav tm="100000">
                                          <p:val>
                                            <p:strVal val="#ppt_y"/>
                                          </p:val>
                                        </p:tav>
                                      </p:tavLst>
                                    </p:anim>
                                    <p:anim calcmode="lin" valueType="num">
                                      <p:cBhvr>
                                        <p:cTn id="9" dur="500" fill="hold"/>
                                        <p:tgtEl>
                                          <p:spTgt spid="2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34"/>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236">
                                            <p:txEl>
                                              <p:pRg st="0" end="0"/>
                                            </p:txEl>
                                          </p:spTgt>
                                        </p:tgtEl>
                                        <p:attrNameLst>
                                          <p:attrName>style.visibility</p:attrName>
                                        </p:attrNameLst>
                                      </p:cBhvr>
                                      <p:to>
                                        <p:strVal val="visible"/>
                                      </p:to>
                                    </p:set>
                                    <p:anim calcmode="lin" valueType="num">
                                      <p:cBhvr>
                                        <p:cTn id="14" dur="500" fill="hold"/>
                                        <p:tgtEl>
                                          <p:spTgt spid="23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36">
                                            <p:txEl>
                                              <p:pRg st="0" end="0"/>
                                            </p:txEl>
                                          </p:spTgt>
                                        </p:tgtEl>
                                        <p:attrNameLst>
                                          <p:attrName>ppt_y</p:attrName>
                                        </p:attrNameLst>
                                      </p:cBhvr>
                                      <p:tavLst>
                                        <p:tav tm="0">
                                          <p:val>
                                            <p:strVal val="#ppt_y"/>
                                          </p:val>
                                        </p:tav>
                                        <p:tav tm="100000">
                                          <p:val>
                                            <p:strVal val="#ppt_y"/>
                                          </p:val>
                                        </p:tav>
                                      </p:tavLst>
                                    </p:anim>
                                    <p:anim calcmode="lin" valueType="num">
                                      <p:cBhvr>
                                        <p:cTn id="16" dur="500" fill="hold"/>
                                        <p:tgtEl>
                                          <p:spTgt spid="23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3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3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236">
                                            <p:txEl>
                                              <p:pRg st="1" end="1"/>
                                            </p:txEl>
                                          </p:spTgt>
                                        </p:tgtEl>
                                        <p:attrNameLst>
                                          <p:attrName>style.visibility</p:attrName>
                                        </p:attrNameLst>
                                      </p:cBhvr>
                                      <p:to>
                                        <p:strVal val="visible"/>
                                      </p:to>
                                    </p:set>
                                    <p:anim calcmode="lin" valueType="num">
                                      <p:cBhvr>
                                        <p:cTn id="23" dur="500" fill="hold"/>
                                        <p:tgtEl>
                                          <p:spTgt spid="236">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36">
                                            <p:txEl>
                                              <p:pRg st="1" end="1"/>
                                            </p:txEl>
                                          </p:spTgt>
                                        </p:tgtEl>
                                        <p:attrNameLst>
                                          <p:attrName>ppt_y</p:attrName>
                                        </p:attrNameLst>
                                      </p:cBhvr>
                                      <p:tavLst>
                                        <p:tav tm="0">
                                          <p:val>
                                            <p:strVal val="#ppt_y"/>
                                          </p:val>
                                        </p:tav>
                                        <p:tav tm="100000">
                                          <p:val>
                                            <p:strVal val="#ppt_y"/>
                                          </p:val>
                                        </p:tav>
                                      </p:tavLst>
                                    </p:anim>
                                    <p:anim calcmode="lin" valueType="num">
                                      <p:cBhvr>
                                        <p:cTn id="25" dur="500" fill="hold"/>
                                        <p:tgtEl>
                                          <p:spTgt spid="236">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36">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23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1" presetClass="entr" presetSubtype="0" fill="hold" grpId="0" nodeType="clickEffect">
                                  <p:stCondLst>
                                    <p:cond delay="0"/>
                                  </p:stCondLst>
                                  <p:iterate type="lt">
                                    <p:tmPct val="10000"/>
                                  </p:iterate>
                                  <p:childTnLst>
                                    <p:set>
                                      <p:cBhvr>
                                        <p:cTn id="31" dur="1" fill="hold">
                                          <p:stCondLst>
                                            <p:cond delay="0"/>
                                          </p:stCondLst>
                                        </p:cTn>
                                        <p:tgtEl>
                                          <p:spTgt spid="236">
                                            <p:txEl>
                                              <p:pRg st="2" end="2"/>
                                            </p:txEl>
                                          </p:spTgt>
                                        </p:tgtEl>
                                        <p:attrNameLst>
                                          <p:attrName>style.visibility</p:attrName>
                                        </p:attrNameLst>
                                      </p:cBhvr>
                                      <p:to>
                                        <p:strVal val="visible"/>
                                      </p:to>
                                    </p:set>
                                    <p:anim calcmode="lin" valueType="num">
                                      <p:cBhvr>
                                        <p:cTn id="32" dur="500" fill="hold"/>
                                        <p:tgtEl>
                                          <p:spTgt spid="236">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236">
                                            <p:txEl>
                                              <p:pRg st="2" end="2"/>
                                            </p:txEl>
                                          </p:spTgt>
                                        </p:tgtEl>
                                        <p:attrNameLst>
                                          <p:attrName>ppt_y</p:attrName>
                                        </p:attrNameLst>
                                      </p:cBhvr>
                                      <p:tavLst>
                                        <p:tav tm="0">
                                          <p:val>
                                            <p:strVal val="#ppt_y"/>
                                          </p:val>
                                        </p:tav>
                                        <p:tav tm="100000">
                                          <p:val>
                                            <p:strVal val="#ppt_y"/>
                                          </p:val>
                                        </p:tav>
                                      </p:tavLst>
                                    </p:anim>
                                    <p:anim calcmode="lin" valueType="num">
                                      <p:cBhvr>
                                        <p:cTn id="34" dur="500" fill="hold"/>
                                        <p:tgtEl>
                                          <p:spTgt spid="236">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236">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2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23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CCCCCC"/>
                </a:solidFill>
              </a:rPr>
              <a:pPr lvl="0">
                <a:spcBef>
                  <a:spcPts val="0"/>
                </a:spcBef>
                <a:buNone/>
              </a:pPr>
              <a:t>19</a:t>
            </a:fld>
            <a:endParaRPr lang="en">
              <a:solidFill>
                <a:srgbClr val="CCCCCC"/>
              </a:solidFill>
            </a:endParaRPr>
          </a:p>
        </p:txBody>
      </p:sp>
      <p:sp>
        <p:nvSpPr>
          <p:cNvPr id="344" name="Shape 344"/>
          <p:cNvSpPr txBox="1">
            <a:spLocks noGrp="1"/>
          </p:cNvSpPr>
          <p:nvPr>
            <p:ph type="title"/>
          </p:nvPr>
        </p:nvSpPr>
        <p:spPr>
          <a:xfrm>
            <a:off x="273316" y="2252269"/>
            <a:ext cx="2046300" cy="3981000"/>
          </a:xfrm>
          <a:prstGeom prst="rect">
            <a:avLst/>
          </a:prstGeom>
        </p:spPr>
        <p:txBody>
          <a:bodyPr lIns="91425" tIns="91425" rIns="91425" bIns="91425" anchor="t" anchorCtr="0">
            <a:noAutofit/>
          </a:bodyPr>
          <a:lstStyle/>
          <a:p>
            <a:pPr lvl="0" algn="ctr">
              <a:spcBef>
                <a:spcPts val="0"/>
              </a:spcBef>
              <a:buNone/>
            </a:pPr>
            <a:r>
              <a:rPr lang="en" dirty="0"/>
              <a:t>Kịch bản</a:t>
            </a:r>
          </a:p>
        </p:txBody>
      </p:sp>
      <p:sp>
        <p:nvSpPr>
          <p:cNvPr id="345" name="Shape 345"/>
          <p:cNvSpPr txBox="1">
            <a:spLocks noGrp="1"/>
          </p:cNvSpPr>
          <p:nvPr>
            <p:ph type="ctrTitle" idx="4294967295"/>
          </p:nvPr>
        </p:nvSpPr>
        <p:spPr>
          <a:xfrm>
            <a:off x="3400100" y="545954"/>
            <a:ext cx="5058000" cy="1268700"/>
          </a:xfrm>
          <a:prstGeom prst="rect">
            <a:avLst/>
          </a:prstGeom>
          <a:solidFill>
            <a:srgbClr val="FFA400"/>
          </a:solidFill>
        </p:spPr>
        <p:txBody>
          <a:bodyPr lIns="91425" tIns="91425" rIns="91425" bIns="91425" anchor="ctr" anchorCtr="0">
            <a:noAutofit/>
          </a:bodyPr>
          <a:lstStyle/>
          <a:p>
            <a:pPr lvl="0"/>
            <a:r>
              <a:rPr lang="en-US" sz="2000" dirty="0" err="1"/>
              <a:t>Số</a:t>
            </a:r>
            <a:r>
              <a:rPr lang="en-US" sz="2000" dirty="0"/>
              <a:t> </a:t>
            </a:r>
            <a:r>
              <a:rPr lang="en-US" sz="2000" dirty="0" err="1"/>
              <a:t>lượng</a:t>
            </a:r>
            <a:r>
              <a:rPr lang="en-US" sz="2000" dirty="0"/>
              <a:t> </a:t>
            </a:r>
            <a:r>
              <a:rPr lang="en-US" sz="2000" dirty="0" err="1"/>
              <a:t>tài</a:t>
            </a:r>
            <a:r>
              <a:rPr lang="en-US" sz="2000" dirty="0"/>
              <a:t> </a:t>
            </a:r>
            <a:r>
              <a:rPr lang="en-US" sz="2000" dirty="0" err="1"/>
              <a:t>nguyên</a:t>
            </a:r>
            <a:r>
              <a:rPr lang="en-US" sz="2000" dirty="0"/>
              <a:t> </a:t>
            </a:r>
            <a:r>
              <a:rPr lang="en-US" sz="2000" dirty="0" err="1"/>
              <a:t>nhất</a:t>
            </a:r>
            <a:r>
              <a:rPr lang="en-US" sz="2000" dirty="0"/>
              <a:t> </a:t>
            </a:r>
            <a:r>
              <a:rPr lang="en-US" sz="2000" dirty="0" err="1"/>
              <a:t>định</a:t>
            </a:r>
            <a:r>
              <a:rPr lang="en-US" sz="2000" dirty="0"/>
              <a:t> </a:t>
            </a:r>
            <a:br>
              <a:rPr lang="en-US" dirty="0"/>
            </a:br>
            <a:r>
              <a:rPr lang="en-US" sz="1400" dirty="0" err="1"/>
              <a:t>Dùng</a:t>
            </a:r>
            <a:r>
              <a:rPr lang="en-US" sz="1400" dirty="0"/>
              <a:t> </a:t>
            </a:r>
            <a:r>
              <a:rPr lang="en-US" sz="1400" dirty="0" err="1"/>
              <a:t>để</a:t>
            </a:r>
            <a:r>
              <a:rPr lang="en-US" sz="1400" dirty="0"/>
              <a:t> </a:t>
            </a:r>
            <a:r>
              <a:rPr lang="en-US" sz="1400" dirty="0" err="1"/>
              <a:t>tạo</a:t>
            </a:r>
            <a:r>
              <a:rPr lang="en-US" sz="1400" dirty="0"/>
              <a:t> </a:t>
            </a:r>
            <a:r>
              <a:rPr lang="en-US" sz="1400" dirty="0" err="1"/>
              <a:t>lính</a:t>
            </a:r>
            <a:r>
              <a:rPr lang="en-US" sz="1400" dirty="0"/>
              <a:t> </a:t>
            </a:r>
            <a:r>
              <a:rPr lang="en-US" sz="1400" dirty="0" err="1"/>
              <a:t>hoặc</a:t>
            </a:r>
            <a:r>
              <a:rPr lang="en-US" sz="1400" dirty="0"/>
              <a:t> </a:t>
            </a:r>
            <a:r>
              <a:rPr lang="en-US" sz="1400" dirty="0" err="1"/>
              <a:t>xây</a:t>
            </a:r>
            <a:r>
              <a:rPr lang="en-US" sz="1400" dirty="0"/>
              <a:t> </a:t>
            </a:r>
            <a:r>
              <a:rPr lang="en-US" sz="1400" dirty="0" err="1"/>
              <a:t>nhà</a:t>
            </a:r>
            <a:r>
              <a:rPr lang="en-US" sz="1400" dirty="0"/>
              <a:t> </a:t>
            </a:r>
            <a:r>
              <a:rPr lang="en-US" sz="1400" dirty="0" err="1"/>
              <a:t>và</a:t>
            </a:r>
            <a:r>
              <a:rPr lang="en-US" sz="1400" dirty="0"/>
              <a:t> </a:t>
            </a:r>
            <a:r>
              <a:rPr lang="en-US" sz="1400" dirty="0" err="1"/>
              <a:t>vũ</a:t>
            </a:r>
            <a:r>
              <a:rPr lang="en-US" sz="1400" dirty="0"/>
              <a:t> </a:t>
            </a:r>
            <a:r>
              <a:rPr lang="en-US" sz="1400" dirty="0" err="1"/>
              <a:t>khí</a:t>
            </a:r>
            <a:br>
              <a:rPr lang="en-US" sz="1400" dirty="0"/>
            </a:br>
            <a:r>
              <a:rPr lang="en-US" sz="1400" dirty="0" err="1"/>
              <a:t>Thắng,thua</a:t>
            </a:r>
            <a:r>
              <a:rPr lang="en-US" sz="1400" dirty="0"/>
              <a:t> </a:t>
            </a:r>
            <a:r>
              <a:rPr lang="en-US" sz="1400" dirty="0" err="1"/>
              <a:t>người</a:t>
            </a:r>
            <a:r>
              <a:rPr lang="en-US" sz="1400" dirty="0"/>
              <a:t> </a:t>
            </a:r>
            <a:r>
              <a:rPr lang="en-US" sz="1400" dirty="0" err="1"/>
              <a:t>chơi</a:t>
            </a:r>
            <a:r>
              <a:rPr lang="en-US" sz="1400" dirty="0"/>
              <a:t> </a:t>
            </a:r>
            <a:r>
              <a:rPr lang="en-US" sz="1400" dirty="0" err="1"/>
              <a:t>sẽ</a:t>
            </a:r>
            <a:r>
              <a:rPr lang="en-US" sz="1400" dirty="0"/>
              <a:t> </a:t>
            </a:r>
            <a:r>
              <a:rPr lang="en-US" sz="1400" dirty="0" err="1"/>
              <a:t>có</a:t>
            </a:r>
            <a:r>
              <a:rPr lang="en-US" sz="1400" dirty="0"/>
              <a:t> </a:t>
            </a:r>
            <a:r>
              <a:rPr lang="en-US" sz="1400" dirty="0" err="1"/>
              <a:t>được</a:t>
            </a:r>
            <a:r>
              <a:rPr lang="en-US" sz="1400" dirty="0"/>
              <a:t> </a:t>
            </a:r>
            <a:r>
              <a:rPr lang="en-US" sz="1400" dirty="0" err="1"/>
              <a:t>tài</a:t>
            </a:r>
            <a:r>
              <a:rPr lang="en-US" sz="1400" dirty="0"/>
              <a:t> </a:t>
            </a:r>
            <a:r>
              <a:rPr lang="en-US" sz="1400" dirty="0" err="1"/>
              <a:t>nguyên</a:t>
            </a:r>
            <a:r>
              <a:rPr lang="en-US" sz="1400" dirty="0"/>
              <a:t> </a:t>
            </a:r>
            <a:r>
              <a:rPr lang="en-US" sz="1400" dirty="0" err="1"/>
              <a:t>đã</a:t>
            </a:r>
            <a:r>
              <a:rPr lang="en-US" sz="1400" dirty="0"/>
              <a:t> </a:t>
            </a:r>
            <a:r>
              <a:rPr lang="en-US" sz="1400" dirty="0" err="1"/>
              <a:t>cướp</a:t>
            </a:r>
            <a:r>
              <a:rPr lang="en-US" sz="1400" dirty="0"/>
              <a:t>.</a:t>
            </a:r>
            <a:endParaRPr lang="en" sz="1400" dirty="0"/>
          </a:p>
        </p:txBody>
      </p:sp>
      <p:sp>
        <p:nvSpPr>
          <p:cNvPr id="346" name="Shape 346"/>
          <p:cNvSpPr txBox="1">
            <a:spLocks noGrp="1"/>
          </p:cNvSpPr>
          <p:nvPr>
            <p:ph type="ctrTitle" idx="4294967295"/>
          </p:nvPr>
        </p:nvSpPr>
        <p:spPr>
          <a:xfrm>
            <a:off x="3400100" y="1902136"/>
            <a:ext cx="5058000" cy="1268700"/>
          </a:xfrm>
          <a:prstGeom prst="rect">
            <a:avLst/>
          </a:prstGeom>
          <a:solidFill>
            <a:srgbClr val="F67031"/>
          </a:solidFill>
        </p:spPr>
        <p:txBody>
          <a:bodyPr lIns="91425" tIns="91425" rIns="91425" bIns="91425" anchor="ctr" anchorCtr="0">
            <a:noAutofit/>
          </a:bodyPr>
          <a:lstStyle/>
          <a:p>
            <a:pPr lvl="0">
              <a:spcBef>
                <a:spcPts val="600"/>
              </a:spcBef>
              <a:buClr>
                <a:schemeClr val="dk1"/>
              </a:buClr>
              <a:buSzPct val="78571"/>
            </a:pPr>
            <a:r>
              <a:rPr lang="en-US" sz="2000" dirty="0" err="1"/>
              <a:t>Lính</a:t>
            </a:r>
            <a:r>
              <a:rPr lang="en-US" sz="2000" dirty="0"/>
              <a:t> </a:t>
            </a:r>
            <a:r>
              <a:rPr lang="en-US" sz="2000" dirty="0" err="1"/>
              <a:t>và</a:t>
            </a:r>
            <a:r>
              <a:rPr lang="en-US" sz="2000" dirty="0"/>
              <a:t> </a:t>
            </a:r>
            <a:r>
              <a:rPr lang="en-US" sz="2000" dirty="0" err="1"/>
              <a:t>vũ</a:t>
            </a:r>
            <a:r>
              <a:rPr lang="en-US" sz="2000" dirty="0"/>
              <a:t> </a:t>
            </a:r>
            <a:r>
              <a:rPr lang="en-US" sz="2000" dirty="0" err="1"/>
              <a:t>khí</a:t>
            </a:r>
            <a:r>
              <a:rPr lang="en-US" sz="2000" dirty="0"/>
              <a:t> chia </a:t>
            </a:r>
            <a:r>
              <a:rPr lang="en-US" sz="2000" dirty="0" err="1"/>
              <a:t>thành</a:t>
            </a:r>
            <a:r>
              <a:rPr lang="en-US" sz="2000" dirty="0"/>
              <a:t> </a:t>
            </a:r>
            <a:r>
              <a:rPr lang="en-US" sz="2000" dirty="0" err="1"/>
              <a:t>nhiều</a:t>
            </a:r>
            <a:r>
              <a:rPr lang="en-US" sz="2000" dirty="0"/>
              <a:t> </a:t>
            </a:r>
            <a:r>
              <a:rPr lang="en-US" sz="2000" dirty="0" err="1"/>
              <a:t>loại</a:t>
            </a:r>
            <a:br>
              <a:rPr lang="en-US" sz="1800" dirty="0"/>
            </a:br>
            <a:r>
              <a:rPr lang="en-US" sz="1400" dirty="0" err="1"/>
              <a:t>Nhiều</a:t>
            </a:r>
            <a:r>
              <a:rPr lang="en-US" sz="1400" dirty="0"/>
              <a:t> </a:t>
            </a:r>
            <a:r>
              <a:rPr lang="en-US" sz="1400" dirty="0" err="1"/>
              <a:t>chức</a:t>
            </a:r>
            <a:r>
              <a:rPr lang="en-US" sz="1400" dirty="0"/>
              <a:t> </a:t>
            </a:r>
            <a:r>
              <a:rPr lang="en-US" sz="1400" dirty="0" err="1"/>
              <a:t>năng</a:t>
            </a:r>
            <a:r>
              <a:rPr lang="en-US" sz="1400" dirty="0"/>
              <a:t> </a:t>
            </a:r>
            <a:r>
              <a:rPr lang="en-US" sz="1400" dirty="0" err="1"/>
              <a:t>khác</a:t>
            </a:r>
            <a:r>
              <a:rPr lang="en-US" sz="1400" dirty="0"/>
              <a:t> </a:t>
            </a:r>
            <a:r>
              <a:rPr lang="en-US" sz="1400" dirty="0" err="1"/>
              <a:t>nhau</a:t>
            </a:r>
            <a:r>
              <a:rPr lang="en-US" sz="1400" dirty="0"/>
              <a:t>.</a:t>
            </a:r>
            <a:endParaRPr lang="en" sz="1400" dirty="0"/>
          </a:p>
        </p:txBody>
      </p:sp>
      <p:sp>
        <p:nvSpPr>
          <p:cNvPr id="347" name="Shape 347"/>
          <p:cNvSpPr txBox="1">
            <a:spLocks noGrp="1"/>
          </p:cNvSpPr>
          <p:nvPr>
            <p:ph type="ctrTitle" idx="4294967295"/>
          </p:nvPr>
        </p:nvSpPr>
        <p:spPr>
          <a:xfrm>
            <a:off x="3400100" y="3258326"/>
            <a:ext cx="5058000" cy="1268699"/>
          </a:xfrm>
          <a:prstGeom prst="rect">
            <a:avLst/>
          </a:prstGeom>
          <a:solidFill>
            <a:srgbClr val="ED0036"/>
          </a:solidFill>
        </p:spPr>
        <p:txBody>
          <a:bodyPr lIns="91425" tIns="91425" rIns="91425" bIns="91425" anchor="ctr" anchorCtr="0">
            <a:noAutofit/>
          </a:bodyPr>
          <a:lstStyle/>
          <a:p>
            <a:pPr lvl="0">
              <a:buClr>
                <a:schemeClr val="dk1"/>
              </a:buClr>
              <a:buSzPct val="30555"/>
            </a:pPr>
            <a:r>
              <a:rPr lang="en-US" sz="2000" dirty="0" err="1"/>
              <a:t>Nâng</a:t>
            </a:r>
            <a:r>
              <a:rPr lang="en-US" sz="2000" dirty="0"/>
              <a:t> </a:t>
            </a:r>
            <a:r>
              <a:rPr lang="en-US" sz="2000" dirty="0" err="1"/>
              <a:t>cấp</a:t>
            </a:r>
            <a:r>
              <a:rPr lang="en-US" sz="2000" dirty="0"/>
              <a:t> </a:t>
            </a:r>
            <a:r>
              <a:rPr lang="en-US" sz="2000" dirty="0" err="1"/>
              <a:t>nhà,lính</a:t>
            </a:r>
            <a:r>
              <a:rPr lang="en-US" sz="2000" dirty="0"/>
              <a:t> </a:t>
            </a:r>
            <a:r>
              <a:rPr lang="en-US" sz="2000" dirty="0" err="1"/>
              <a:t>đều</a:t>
            </a:r>
            <a:r>
              <a:rPr lang="en-US" sz="2000" dirty="0"/>
              <a:t> </a:t>
            </a:r>
            <a:r>
              <a:rPr lang="en-US" sz="2000" dirty="0" err="1"/>
              <a:t>cần</a:t>
            </a:r>
            <a:r>
              <a:rPr lang="en-US" sz="2000" dirty="0"/>
              <a:t> </a:t>
            </a:r>
            <a:r>
              <a:rPr lang="en-US" sz="2000" dirty="0" err="1"/>
              <a:t>thời</a:t>
            </a:r>
            <a:r>
              <a:rPr lang="en-US" sz="2000" dirty="0"/>
              <a:t> </a:t>
            </a:r>
            <a:r>
              <a:rPr lang="en-US" sz="2000" dirty="0" err="1"/>
              <a:t>gian</a:t>
            </a:r>
            <a:r>
              <a:rPr lang="en-US" sz="2000" dirty="0"/>
              <a:t> </a:t>
            </a:r>
            <a:br>
              <a:rPr lang="en-US" sz="1800" dirty="0"/>
            </a:br>
            <a:r>
              <a:rPr lang="en-US" sz="1400" dirty="0"/>
              <a:t>Level </a:t>
            </a:r>
            <a:r>
              <a:rPr lang="en-US" sz="1400" dirty="0" err="1"/>
              <a:t>càng</a:t>
            </a:r>
            <a:r>
              <a:rPr lang="en-US" sz="1400" dirty="0"/>
              <a:t> </a:t>
            </a:r>
            <a:r>
              <a:rPr lang="en-US" sz="1400" dirty="0" err="1"/>
              <a:t>cao</a:t>
            </a:r>
            <a:r>
              <a:rPr lang="en-US" sz="1400" dirty="0"/>
              <a:t> </a:t>
            </a:r>
            <a:r>
              <a:rPr lang="en-US" sz="1400" dirty="0" err="1"/>
              <a:t>nâng</a:t>
            </a:r>
            <a:r>
              <a:rPr lang="en-US" sz="1400" dirty="0"/>
              <a:t> </a:t>
            </a:r>
            <a:r>
              <a:rPr lang="en-US" sz="1400" dirty="0" err="1"/>
              <a:t>cấp</a:t>
            </a:r>
            <a:r>
              <a:rPr lang="en-US" sz="1400" dirty="0"/>
              <a:t> </a:t>
            </a:r>
            <a:r>
              <a:rPr lang="en-US" sz="1400" dirty="0" err="1"/>
              <a:t>càng</a:t>
            </a:r>
            <a:r>
              <a:rPr lang="en-US" sz="1400" dirty="0"/>
              <a:t> </a:t>
            </a:r>
            <a:r>
              <a:rPr lang="en-US" sz="1400" dirty="0" err="1"/>
              <a:t>lâu</a:t>
            </a:r>
            <a:endParaRPr lang="en" sz="1400" dirty="0"/>
          </a:p>
        </p:txBody>
      </p:sp>
      <p:sp>
        <p:nvSpPr>
          <p:cNvPr id="348" name="Shape 348"/>
          <p:cNvSpPr/>
          <p:nvPr/>
        </p:nvSpPr>
        <p:spPr>
          <a:xfrm>
            <a:off x="7749518" y="2236941"/>
            <a:ext cx="539172" cy="568452"/>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349" name="Shape 349"/>
          <p:cNvGrpSpPr/>
          <p:nvPr/>
        </p:nvGrpSpPr>
        <p:grpSpPr>
          <a:xfrm>
            <a:off x="7767623" y="3618775"/>
            <a:ext cx="582243" cy="547800"/>
            <a:chOff x="5972700" y="2330200"/>
            <a:chExt cx="411625" cy="387275"/>
          </a:xfrm>
        </p:grpSpPr>
        <p:sp>
          <p:nvSpPr>
            <p:cNvPr id="350" name="Shape 350"/>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1" name="Shape 351"/>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52" name="Shape 352"/>
          <p:cNvGrpSpPr/>
          <p:nvPr/>
        </p:nvGrpSpPr>
        <p:grpSpPr>
          <a:xfrm>
            <a:off x="7684929" y="923643"/>
            <a:ext cx="668351" cy="513322"/>
            <a:chOff x="568950" y="3686775"/>
            <a:chExt cx="472500" cy="362900"/>
          </a:xfrm>
        </p:grpSpPr>
        <p:sp>
          <p:nvSpPr>
            <p:cNvPr id="353" name="Shape 353"/>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4" name="Shape 354"/>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5" name="Shape 355"/>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7395379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45"/>
                                        </p:tgtEl>
                                        <p:attrNameLst>
                                          <p:attrName>style.visibility</p:attrName>
                                        </p:attrNameLst>
                                      </p:cBhvr>
                                      <p:to>
                                        <p:strVal val="visible"/>
                                      </p:to>
                                    </p:set>
                                    <p:anim calcmode="lin" valueType="num">
                                      <p:cBhvr>
                                        <p:cTn id="7" dur="500" fill="hold"/>
                                        <p:tgtEl>
                                          <p:spTgt spid="34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45"/>
                                        </p:tgtEl>
                                        <p:attrNameLst>
                                          <p:attrName>ppt_y</p:attrName>
                                        </p:attrNameLst>
                                      </p:cBhvr>
                                      <p:tavLst>
                                        <p:tav tm="0">
                                          <p:val>
                                            <p:strVal val="#ppt_y"/>
                                          </p:val>
                                        </p:tav>
                                        <p:tav tm="100000">
                                          <p:val>
                                            <p:strVal val="#ppt_y"/>
                                          </p:val>
                                        </p:tav>
                                      </p:tavLst>
                                    </p:anim>
                                    <p:anim calcmode="lin" valueType="num">
                                      <p:cBhvr>
                                        <p:cTn id="9" dur="500" fill="hold"/>
                                        <p:tgtEl>
                                          <p:spTgt spid="34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4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45"/>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46"/>
                                        </p:tgtEl>
                                        <p:attrNameLst>
                                          <p:attrName>style.visibility</p:attrName>
                                        </p:attrNameLst>
                                      </p:cBhvr>
                                      <p:to>
                                        <p:strVal val="visible"/>
                                      </p:to>
                                    </p:set>
                                    <p:anim calcmode="lin" valueType="num">
                                      <p:cBhvr>
                                        <p:cTn id="16" dur="500" fill="hold"/>
                                        <p:tgtEl>
                                          <p:spTgt spid="34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46"/>
                                        </p:tgtEl>
                                        <p:attrNameLst>
                                          <p:attrName>ppt_y</p:attrName>
                                        </p:attrNameLst>
                                      </p:cBhvr>
                                      <p:tavLst>
                                        <p:tav tm="0">
                                          <p:val>
                                            <p:strVal val="#ppt_y"/>
                                          </p:val>
                                        </p:tav>
                                        <p:tav tm="100000">
                                          <p:val>
                                            <p:strVal val="#ppt_y"/>
                                          </p:val>
                                        </p:tav>
                                      </p:tavLst>
                                    </p:anim>
                                    <p:anim calcmode="lin" valueType="num">
                                      <p:cBhvr>
                                        <p:cTn id="18" dur="500" fill="hold"/>
                                        <p:tgtEl>
                                          <p:spTgt spid="34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4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46"/>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47"/>
                                        </p:tgtEl>
                                        <p:attrNameLst>
                                          <p:attrName>style.visibility</p:attrName>
                                        </p:attrNameLst>
                                      </p:cBhvr>
                                      <p:to>
                                        <p:strVal val="visible"/>
                                      </p:to>
                                    </p:set>
                                    <p:anim calcmode="lin" valueType="num">
                                      <p:cBhvr>
                                        <p:cTn id="25" dur="500" fill="hold"/>
                                        <p:tgtEl>
                                          <p:spTgt spid="347"/>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47"/>
                                        </p:tgtEl>
                                        <p:attrNameLst>
                                          <p:attrName>ppt_y</p:attrName>
                                        </p:attrNameLst>
                                      </p:cBhvr>
                                      <p:tavLst>
                                        <p:tav tm="0">
                                          <p:val>
                                            <p:strVal val="#ppt_y"/>
                                          </p:val>
                                        </p:tav>
                                        <p:tav tm="100000">
                                          <p:val>
                                            <p:strVal val="#ppt_y"/>
                                          </p:val>
                                        </p:tav>
                                      </p:tavLst>
                                    </p:anim>
                                    <p:anim calcmode="lin" valueType="num">
                                      <p:cBhvr>
                                        <p:cTn id="27" dur="500" fill="hold"/>
                                        <p:tgtEl>
                                          <p:spTgt spid="347"/>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4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animBg="1"/>
      <p:bldP spid="346" grpId="0" animBg="1"/>
      <p:bldP spid="34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646573" y="1016000"/>
            <a:ext cx="3246900" cy="973500"/>
          </a:xfrm>
          <a:prstGeom prst="rect">
            <a:avLst/>
          </a:prstGeom>
        </p:spPr>
        <p:txBody>
          <a:bodyPr lIns="91425" tIns="91425" rIns="91425" bIns="91425" anchor="t" anchorCtr="0">
            <a:noAutofit/>
          </a:bodyPr>
          <a:lstStyle/>
          <a:p>
            <a:pPr lvl="0">
              <a:spcBef>
                <a:spcPts val="0"/>
              </a:spcBef>
              <a:buNone/>
            </a:pPr>
            <a:r>
              <a:rPr lang="en" dirty="0"/>
              <a:t>Table of contents</a:t>
            </a:r>
          </a:p>
        </p:txBody>
      </p:sp>
      <p:sp>
        <p:nvSpPr>
          <p:cNvPr id="122" name="Shape 122"/>
          <p:cNvSpPr txBox="1">
            <a:spLocks noGrp="1"/>
          </p:cNvSpPr>
          <p:nvPr>
            <p:ph type="body" idx="2"/>
          </p:nvPr>
        </p:nvSpPr>
        <p:spPr>
          <a:xfrm>
            <a:off x="5130225" y="1016000"/>
            <a:ext cx="3470700" cy="3099900"/>
          </a:xfrm>
          <a:prstGeom prst="rect">
            <a:avLst/>
          </a:prstGeom>
        </p:spPr>
        <p:txBody>
          <a:bodyPr lIns="91425" tIns="91425" rIns="91425" bIns="91425" anchor="t" anchorCtr="0">
            <a:noAutofit/>
          </a:bodyPr>
          <a:lstStyle/>
          <a:p>
            <a:pPr marL="457200" lvl="0" indent="-228600" rtl="0">
              <a:spcBef>
                <a:spcPts val="0"/>
              </a:spcBef>
              <a:spcAft>
                <a:spcPts val="1000"/>
              </a:spcAft>
              <a:buAutoNum type="arabicPeriod"/>
            </a:pPr>
            <a:r>
              <a:rPr lang="en" dirty="0"/>
              <a:t>Giới thiệu PM</a:t>
            </a:r>
          </a:p>
          <a:p>
            <a:pPr marL="457200" lvl="0" indent="-228600" rtl="0">
              <a:spcBef>
                <a:spcPts val="0"/>
              </a:spcBef>
              <a:spcAft>
                <a:spcPts val="1000"/>
              </a:spcAft>
              <a:buAutoNum type="arabicPeriod"/>
            </a:pPr>
            <a:r>
              <a:rPr lang="en" dirty="0"/>
              <a:t>Giới thiệu game</a:t>
            </a:r>
          </a:p>
          <a:p>
            <a:pPr marL="914400" lvl="1" indent="-228600"/>
            <a:r>
              <a:rPr lang="en" dirty="0"/>
              <a:t>Nhận xét</a:t>
            </a:r>
          </a:p>
          <a:p>
            <a:pPr marL="914400" lvl="1" indent="-228600"/>
            <a:r>
              <a:rPr lang="en" dirty="0"/>
              <a:t>Video</a:t>
            </a:r>
          </a:p>
          <a:p>
            <a:pPr marL="457200" lvl="0" indent="-228600" rtl="0">
              <a:spcBef>
                <a:spcPts val="0"/>
              </a:spcBef>
              <a:spcAft>
                <a:spcPts val="1000"/>
              </a:spcAft>
              <a:buAutoNum type="arabicPeriod"/>
            </a:pPr>
            <a:r>
              <a:rPr lang="en" dirty="0"/>
              <a:t>So sánh</a:t>
            </a:r>
          </a:p>
          <a:p>
            <a:pPr marL="457200" lvl="0" indent="-228600">
              <a:spcBef>
                <a:spcPts val="0"/>
              </a:spcBef>
              <a:spcAft>
                <a:spcPts val="1000"/>
              </a:spcAft>
              <a:buAutoNum type="arabicPeriod"/>
            </a:pPr>
            <a:r>
              <a:rPr lang="en" dirty="0"/>
              <a:t>Câu hỏi</a:t>
            </a:r>
          </a:p>
        </p:txBody>
      </p:sp>
      <p:sp>
        <p:nvSpPr>
          <p:cNvPr id="123" name="Shape 12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2</a:t>
            </a:fld>
            <a:endParaRPr lang="en"/>
          </a:p>
        </p:txBody>
      </p:sp>
      <p:sp>
        <p:nvSpPr>
          <p:cNvPr id="2" name="Subtitle 1"/>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1000"/>
                                        <p:tgtEl>
                                          <p:spTgt spid="121"/>
                                        </p:tgtEl>
                                      </p:cBhvr>
                                    </p:animEffect>
                                    <p:anim calcmode="lin" valueType="num">
                                      <p:cBhvr>
                                        <p:cTn id="8" dur="1000" fill="hold"/>
                                        <p:tgtEl>
                                          <p:spTgt spid="121"/>
                                        </p:tgtEl>
                                        <p:attrNameLst>
                                          <p:attrName>ppt_x</p:attrName>
                                        </p:attrNameLst>
                                      </p:cBhvr>
                                      <p:tavLst>
                                        <p:tav tm="0">
                                          <p:val>
                                            <p:strVal val="#ppt_x"/>
                                          </p:val>
                                        </p:tav>
                                        <p:tav tm="100000">
                                          <p:val>
                                            <p:strVal val="#ppt_x"/>
                                          </p:val>
                                        </p:tav>
                                      </p:tavLst>
                                    </p:anim>
                                    <p:anim calcmode="lin" valueType="num">
                                      <p:cBhvr>
                                        <p:cTn id="9"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22">
                                            <p:txEl>
                                              <p:pRg st="0" end="0"/>
                                            </p:txEl>
                                          </p:spTgt>
                                        </p:tgtEl>
                                        <p:attrNameLst>
                                          <p:attrName>style.visibility</p:attrName>
                                        </p:attrNameLst>
                                      </p:cBhvr>
                                      <p:to>
                                        <p:strVal val="visible"/>
                                      </p:to>
                                    </p:set>
                                    <p:animEffect transition="in" filter="wipe(down)">
                                      <p:cBhvr>
                                        <p:cTn id="14" dur="500"/>
                                        <p:tgtEl>
                                          <p:spTgt spid="12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22">
                                            <p:txEl>
                                              <p:pRg st="1" end="1"/>
                                            </p:txEl>
                                          </p:spTgt>
                                        </p:tgtEl>
                                        <p:attrNameLst>
                                          <p:attrName>style.visibility</p:attrName>
                                        </p:attrNameLst>
                                      </p:cBhvr>
                                      <p:to>
                                        <p:strVal val="visible"/>
                                      </p:to>
                                    </p:set>
                                    <p:animEffect transition="in" filter="wipe(down)">
                                      <p:cBhvr>
                                        <p:cTn id="19" dur="500"/>
                                        <p:tgtEl>
                                          <p:spTgt spid="122">
                                            <p:txEl>
                                              <p:pRg st="1" end="1"/>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2">
                                            <p:txEl>
                                              <p:pRg st="2" end="2"/>
                                            </p:txEl>
                                          </p:spTgt>
                                        </p:tgtEl>
                                        <p:attrNameLst>
                                          <p:attrName>style.visibility</p:attrName>
                                        </p:attrNameLst>
                                      </p:cBhvr>
                                      <p:to>
                                        <p:strVal val="visible"/>
                                      </p:to>
                                    </p:set>
                                    <p:animEffect transition="in" filter="wipe(down)">
                                      <p:cBhvr>
                                        <p:cTn id="22" dur="500"/>
                                        <p:tgtEl>
                                          <p:spTgt spid="122">
                                            <p:txEl>
                                              <p:pRg st="2" end="2"/>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2">
                                            <p:txEl>
                                              <p:pRg st="3" end="3"/>
                                            </p:txEl>
                                          </p:spTgt>
                                        </p:tgtEl>
                                        <p:attrNameLst>
                                          <p:attrName>style.visibility</p:attrName>
                                        </p:attrNameLst>
                                      </p:cBhvr>
                                      <p:to>
                                        <p:strVal val="visible"/>
                                      </p:to>
                                    </p:set>
                                    <p:animEffect transition="in" filter="wipe(down)">
                                      <p:cBhvr>
                                        <p:cTn id="25" dur="500"/>
                                        <p:tgtEl>
                                          <p:spTgt spid="12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22">
                                            <p:txEl>
                                              <p:pRg st="4" end="4"/>
                                            </p:txEl>
                                          </p:spTgt>
                                        </p:tgtEl>
                                        <p:attrNameLst>
                                          <p:attrName>style.visibility</p:attrName>
                                        </p:attrNameLst>
                                      </p:cBhvr>
                                      <p:to>
                                        <p:strVal val="visible"/>
                                      </p:to>
                                    </p:set>
                                    <p:animEffect transition="in" filter="wipe(down)">
                                      <p:cBhvr>
                                        <p:cTn id="30" dur="500"/>
                                        <p:tgtEl>
                                          <p:spTgt spid="12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2">
                                            <p:txEl>
                                              <p:pRg st="5" end="5"/>
                                            </p:txEl>
                                          </p:spTgt>
                                        </p:tgtEl>
                                        <p:attrNameLst>
                                          <p:attrName>style.visibility</p:attrName>
                                        </p:attrNameLst>
                                      </p:cBhvr>
                                      <p:to>
                                        <p:strVal val="visible"/>
                                      </p:to>
                                    </p:set>
                                    <p:animEffect transition="in" filter="wipe(down)">
                                      <p:cBhvr>
                                        <p:cTn id="35" dur="500"/>
                                        <p:tgtEl>
                                          <p:spTgt spid="1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p:nvPr/>
        </p:nvSpPr>
        <p:spPr>
          <a:xfrm>
            <a:off x="4826113" y="489800"/>
            <a:ext cx="2227165" cy="3685385"/>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6" name="Shape 436"/>
          <p:cNvSpPr/>
          <p:nvPr/>
        </p:nvSpPr>
        <p:spPr>
          <a:xfrm>
            <a:off x="4919425" y="839000"/>
            <a:ext cx="2033758" cy="3474208"/>
          </a:xfrm>
          <a:prstGeom prst="rect">
            <a:avLst/>
          </a:prstGeom>
          <a:noFill/>
          <a:ln>
            <a:noFill/>
          </a:ln>
        </p:spPr>
        <p:txBody>
          <a:bodyPr lIns="91425" tIns="91425" rIns="91425" bIns="91425" anchor="ctr" anchorCtr="0">
            <a:noAutofit/>
          </a:bodyPr>
          <a:lstStyle/>
          <a:p>
            <a:pPr lvl="0" algn="ctr">
              <a:spcBef>
                <a:spcPts val="0"/>
              </a:spcBef>
              <a:buNone/>
            </a:pPr>
            <a:r>
              <a:rPr lang="en" sz="1000">
                <a:solidFill>
                  <a:srgbClr val="980000"/>
                </a:solidFill>
                <a:latin typeface="Nunito Sans"/>
                <a:ea typeface="Nunito Sans"/>
                <a:cs typeface="Nunito Sans"/>
                <a:sym typeface="Nunito Sans"/>
              </a:rPr>
              <a:t>Place your screenshot here</a:t>
            </a:r>
          </a:p>
        </p:txBody>
      </p:sp>
      <p:sp>
        <p:nvSpPr>
          <p:cNvPr id="437" name="Shape 43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pPr lvl="0">
                <a:spcBef>
                  <a:spcPts val="0"/>
                </a:spcBef>
                <a:buNone/>
              </a:pPr>
              <a:t>20</a:t>
            </a:fld>
            <a:endParaRPr lang="en">
              <a:solidFill>
                <a:srgbClr val="FFFFFF"/>
              </a:solidFill>
            </a:endParaRPr>
          </a:p>
        </p:txBody>
      </p:sp>
      <p:sp>
        <p:nvSpPr>
          <p:cNvPr id="438" name="Shape 438"/>
          <p:cNvSpPr txBox="1">
            <a:spLocks noGrp="1"/>
          </p:cNvSpPr>
          <p:nvPr>
            <p:ph type="title"/>
          </p:nvPr>
        </p:nvSpPr>
        <p:spPr>
          <a:xfrm>
            <a:off x="234450" y="1468635"/>
            <a:ext cx="2046300" cy="1364100"/>
          </a:xfrm>
          <a:prstGeom prst="rect">
            <a:avLst/>
          </a:prstGeom>
        </p:spPr>
        <p:txBody>
          <a:bodyPr lIns="91425" tIns="91425" rIns="91425" bIns="91425" anchor="b" anchorCtr="0">
            <a:noAutofit/>
          </a:bodyPr>
          <a:lstStyle/>
          <a:p>
            <a:pPr lvl="0">
              <a:spcBef>
                <a:spcPts val="0"/>
              </a:spcBef>
              <a:buNone/>
            </a:pPr>
            <a:r>
              <a:rPr lang="en" dirty="0"/>
              <a:t>Clash of clan</a:t>
            </a:r>
          </a:p>
        </p:txBody>
      </p:sp>
      <p:sp>
        <p:nvSpPr>
          <p:cNvPr id="439" name="Shape 439"/>
          <p:cNvSpPr txBox="1">
            <a:spLocks noGrp="1"/>
          </p:cNvSpPr>
          <p:nvPr>
            <p:ph type="body" idx="1"/>
          </p:nvPr>
        </p:nvSpPr>
        <p:spPr>
          <a:xfrm>
            <a:off x="234450" y="2004325"/>
            <a:ext cx="2046300" cy="2552100"/>
          </a:xfrm>
          <a:prstGeom prst="rect">
            <a:avLst/>
          </a:prstGeom>
        </p:spPr>
        <p:txBody>
          <a:bodyPr lIns="91425" tIns="91425" rIns="91425" bIns="91425" anchor="t" anchorCtr="0">
            <a:noAutofit/>
          </a:bodyPr>
          <a:lstStyle/>
          <a:p>
            <a:pPr lvl="0">
              <a:spcBef>
                <a:spcPts val="0"/>
              </a:spcBef>
              <a:buNone/>
            </a:pPr>
            <a:endParaRPr lang="en" dirty="0"/>
          </a:p>
        </p:txBody>
      </p:sp>
      <p:pic>
        <p:nvPicPr>
          <p:cNvPr id="9" name="Content Placeholder 3" descr="Archer_info.png"/>
          <p:cNvPicPr>
            <a:picLocks noChangeAspect="1"/>
          </p:cNvPicPr>
          <p:nvPr/>
        </p:nvPicPr>
        <p:blipFill>
          <a:blip r:embed="rId3"/>
          <a:stretch>
            <a:fillRect/>
          </a:stretch>
        </p:blipFill>
        <p:spPr>
          <a:xfrm>
            <a:off x="4919425" y="839000"/>
            <a:ext cx="2033758" cy="2937650"/>
          </a:xfrm>
          <a:prstGeom prst="rect">
            <a:avLst/>
          </a:prstGeom>
          <a:solidFill>
            <a:schemeClr val="bg1"/>
          </a:solidFill>
          <a:ln>
            <a:noFill/>
          </a:ln>
        </p:spPr>
      </p:pic>
    </p:spTree>
    <p:extLst>
      <p:ext uri="{BB962C8B-B14F-4D97-AF65-F5344CB8AC3E}">
        <p14:creationId xmlns:p14="http://schemas.microsoft.com/office/powerpoint/2010/main" val="6935807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435"/>
                                        </p:tgtEl>
                                        <p:attrNameLst>
                                          <p:attrName>style.visibility</p:attrName>
                                        </p:attrNameLst>
                                      </p:cBhvr>
                                      <p:to>
                                        <p:strVal val="visible"/>
                                      </p:to>
                                    </p:set>
                                    <p:anim calcmode="lin" valueType="num">
                                      <p:cBhvr>
                                        <p:cTn id="7" dur="500" fill="hold"/>
                                        <p:tgtEl>
                                          <p:spTgt spid="435"/>
                                        </p:tgtEl>
                                        <p:attrNameLst>
                                          <p:attrName>ppt_w</p:attrName>
                                        </p:attrNameLst>
                                      </p:cBhvr>
                                      <p:tavLst>
                                        <p:tav tm="0">
                                          <p:val>
                                            <p:fltVal val="0"/>
                                          </p:val>
                                        </p:tav>
                                        <p:tav tm="100000">
                                          <p:val>
                                            <p:strVal val="#ppt_w"/>
                                          </p:val>
                                        </p:tav>
                                      </p:tavLst>
                                    </p:anim>
                                    <p:anim calcmode="lin" valueType="num">
                                      <p:cBhvr>
                                        <p:cTn id="8" dur="500" fill="hold"/>
                                        <p:tgtEl>
                                          <p:spTgt spid="435"/>
                                        </p:tgtEl>
                                        <p:attrNameLst>
                                          <p:attrName>ppt_h</p:attrName>
                                        </p:attrNameLst>
                                      </p:cBhvr>
                                      <p:tavLst>
                                        <p:tav tm="0">
                                          <p:val>
                                            <p:fltVal val="0"/>
                                          </p:val>
                                        </p:tav>
                                        <p:tav tm="100000">
                                          <p:val>
                                            <p:strVal val="#ppt_h"/>
                                          </p:val>
                                        </p:tav>
                                      </p:tavLst>
                                    </p:anim>
                                    <p:anim calcmode="lin" valueType="num">
                                      <p:cBhvr>
                                        <p:cTn id="9" dur="500" fill="hold"/>
                                        <p:tgtEl>
                                          <p:spTgt spid="435"/>
                                        </p:tgtEl>
                                        <p:attrNameLst>
                                          <p:attrName>style.rotation</p:attrName>
                                        </p:attrNameLst>
                                      </p:cBhvr>
                                      <p:tavLst>
                                        <p:tav tm="0">
                                          <p:val>
                                            <p:fltVal val="360"/>
                                          </p:val>
                                        </p:tav>
                                        <p:tav tm="100000">
                                          <p:val>
                                            <p:fltVal val="0"/>
                                          </p:val>
                                        </p:tav>
                                      </p:tavLst>
                                    </p:anim>
                                    <p:animEffect transition="in" filter="fade">
                                      <p:cBhvr>
                                        <p:cTn id="10" dur="500"/>
                                        <p:tgtEl>
                                          <p:spTgt spid="435"/>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 calcmode="lin" valueType="num">
                                      <p:cBhvr>
                                        <p:cTn id="15" dur="500" fill="hold"/>
                                        <p:tgtEl>
                                          <p:spTgt spid="9"/>
                                        </p:tgtEl>
                                        <p:attrNameLst>
                                          <p:attrName>style.rotation</p:attrName>
                                        </p:attrNameLst>
                                      </p:cBhvr>
                                      <p:tavLst>
                                        <p:tav tm="0">
                                          <p:val>
                                            <p:fltVal val="360"/>
                                          </p:val>
                                        </p:tav>
                                        <p:tav tm="100000">
                                          <p:val>
                                            <p:fltVal val="0"/>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p:nvPr/>
        </p:nvSpPr>
        <p:spPr>
          <a:xfrm>
            <a:off x="4564170" y="752620"/>
            <a:ext cx="2744268" cy="3646968"/>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6" name="Shape 436"/>
          <p:cNvSpPr/>
          <p:nvPr/>
        </p:nvSpPr>
        <p:spPr>
          <a:xfrm>
            <a:off x="4919425" y="839000"/>
            <a:ext cx="2033758" cy="3474208"/>
          </a:xfrm>
          <a:prstGeom prst="rect">
            <a:avLst/>
          </a:prstGeom>
          <a:noFill/>
          <a:ln>
            <a:noFill/>
          </a:ln>
        </p:spPr>
        <p:txBody>
          <a:bodyPr lIns="91425" tIns="91425" rIns="91425" bIns="91425" anchor="ctr" anchorCtr="0">
            <a:noAutofit/>
          </a:bodyPr>
          <a:lstStyle/>
          <a:p>
            <a:pPr lvl="0" algn="ctr">
              <a:spcBef>
                <a:spcPts val="0"/>
              </a:spcBef>
              <a:buNone/>
            </a:pPr>
            <a:r>
              <a:rPr lang="en" sz="1000">
                <a:solidFill>
                  <a:srgbClr val="980000"/>
                </a:solidFill>
                <a:latin typeface="Nunito Sans"/>
                <a:ea typeface="Nunito Sans"/>
                <a:cs typeface="Nunito Sans"/>
                <a:sym typeface="Nunito Sans"/>
              </a:rPr>
              <a:t>Place your screenshot here</a:t>
            </a:r>
          </a:p>
        </p:txBody>
      </p:sp>
      <p:sp>
        <p:nvSpPr>
          <p:cNvPr id="437" name="Shape 43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pPr lvl="0">
                <a:spcBef>
                  <a:spcPts val="0"/>
                </a:spcBef>
                <a:buNone/>
              </a:pPr>
              <a:t>21</a:t>
            </a:fld>
            <a:endParaRPr lang="en">
              <a:solidFill>
                <a:srgbClr val="FFFFFF"/>
              </a:solidFill>
            </a:endParaRPr>
          </a:p>
        </p:txBody>
      </p:sp>
      <p:sp>
        <p:nvSpPr>
          <p:cNvPr id="438" name="Shape 438"/>
          <p:cNvSpPr txBox="1">
            <a:spLocks noGrp="1"/>
          </p:cNvSpPr>
          <p:nvPr>
            <p:ph type="title"/>
          </p:nvPr>
        </p:nvSpPr>
        <p:spPr>
          <a:xfrm>
            <a:off x="234450" y="1521797"/>
            <a:ext cx="2046300" cy="1364100"/>
          </a:xfrm>
          <a:prstGeom prst="rect">
            <a:avLst/>
          </a:prstGeom>
        </p:spPr>
        <p:txBody>
          <a:bodyPr lIns="91425" tIns="91425" rIns="91425" bIns="91425" anchor="b" anchorCtr="0">
            <a:noAutofit/>
          </a:bodyPr>
          <a:lstStyle/>
          <a:p>
            <a:pPr lvl="0"/>
            <a:r>
              <a:rPr lang="en" dirty="0"/>
              <a:t>Clash of clan</a:t>
            </a:r>
          </a:p>
        </p:txBody>
      </p:sp>
      <p:sp>
        <p:nvSpPr>
          <p:cNvPr id="439" name="Shape 439"/>
          <p:cNvSpPr txBox="1">
            <a:spLocks noGrp="1"/>
          </p:cNvSpPr>
          <p:nvPr>
            <p:ph type="body" idx="1"/>
          </p:nvPr>
        </p:nvSpPr>
        <p:spPr>
          <a:xfrm>
            <a:off x="234450" y="2004325"/>
            <a:ext cx="2046300" cy="2552100"/>
          </a:xfrm>
          <a:prstGeom prst="rect">
            <a:avLst/>
          </a:prstGeom>
        </p:spPr>
        <p:txBody>
          <a:bodyPr lIns="91425" tIns="91425" rIns="91425" bIns="91425" anchor="t" anchorCtr="0">
            <a:noAutofit/>
          </a:bodyPr>
          <a:lstStyle/>
          <a:p>
            <a:pPr lvl="0">
              <a:spcBef>
                <a:spcPts val="0"/>
              </a:spcBef>
              <a:buNone/>
            </a:pPr>
            <a:endParaRPr lang="en" dirty="0"/>
          </a:p>
        </p:txBody>
      </p:sp>
      <p:pic>
        <p:nvPicPr>
          <p:cNvPr id="10" name="Picture 9" descr="goblin.png"/>
          <p:cNvPicPr>
            <a:picLocks noChangeAspect="1"/>
          </p:cNvPicPr>
          <p:nvPr/>
        </p:nvPicPr>
        <p:blipFill>
          <a:blip r:embed="rId3"/>
          <a:stretch>
            <a:fillRect/>
          </a:stretch>
        </p:blipFill>
        <p:spPr>
          <a:xfrm>
            <a:off x="4689541" y="1086577"/>
            <a:ext cx="2493526" cy="2979053"/>
          </a:xfrm>
          <a:prstGeom prst="rect">
            <a:avLst/>
          </a:prstGeom>
          <a:solidFill>
            <a:schemeClr val="bg1"/>
          </a:solidFill>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435"/>
                                        </p:tgtEl>
                                        <p:attrNameLst>
                                          <p:attrName>style.visibility</p:attrName>
                                        </p:attrNameLst>
                                      </p:cBhvr>
                                      <p:to>
                                        <p:strVal val="visible"/>
                                      </p:to>
                                    </p:set>
                                    <p:anim calcmode="lin" valueType="num">
                                      <p:cBhvr>
                                        <p:cTn id="7" dur="500" fill="hold"/>
                                        <p:tgtEl>
                                          <p:spTgt spid="435"/>
                                        </p:tgtEl>
                                        <p:attrNameLst>
                                          <p:attrName>ppt_w</p:attrName>
                                        </p:attrNameLst>
                                      </p:cBhvr>
                                      <p:tavLst>
                                        <p:tav tm="0">
                                          <p:val>
                                            <p:fltVal val="0"/>
                                          </p:val>
                                        </p:tav>
                                        <p:tav tm="100000">
                                          <p:val>
                                            <p:strVal val="#ppt_w"/>
                                          </p:val>
                                        </p:tav>
                                      </p:tavLst>
                                    </p:anim>
                                    <p:anim calcmode="lin" valueType="num">
                                      <p:cBhvr>
                                        <p:cTn id="8" dur="500" fill="hold"/>
                                        <p:tgtEl>
                                          <p:spTgt spid="435"/>
                                        </p:tgtEl>
                                        <p:attrNameLst>
                                          <p:attrName>ppt_h</p:attrName>
                                        </p:attrNameLst>
                                      </p:cBhvr>
                                      <p:tavLst>
                                        <p:tav tm="0">
                                          <p:val>
                                            <p:fltVal val="0"/>
                                          </p:val>
                                        </p:tav>
                                        <p:tav tm="100000">
                                          <p:val>
                                            <p:strVal val="#ppt_h"/>
                                          </p:val>
                                        </p:tav>
                                      </p:tavLst>
                                    </p:anim>
                                    <p:anim calcmode="lin" valueType="num">
                                      <p:cBhvr>
                                        <p:cTn id="9" dur="500" fill="hold"/>
                                        <p:tgtEl>
                                          <p:spTgt spid="435"/>
                                        </p:tgtEl>
                                        <p:attrNameLst>
                                          <p:attrName>style.rotation</p:attrName>
                                        </p:attrNameLst>
                                      </p:cBhvr>
                                      <p:tavLst>
                                        <p:tav tm="0">
                                          <p:val>
                                            <p:fltVal val="360"/>
                                          </p:val>
                                        </p:tav>
                                        <p:tav tm="100000">
                                          <p:val>
                                            <p:fltVal val="0"/>
                                          </p:val>
                                        </p:tav>
                                      </p:tavLst>
                                    </p:anim>
                                    <p:animEffect transition="in" filter="fade">
                                      <p:cBhvr>
                                        <p:cTn id="10" dur="500"/>
                                        <p:tgtEl>
                                          <p:spTgt spid="435"/>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 calcmode="lin" valueType="num">
                                      <p:cBhvr>
                                        <p:cTn id="15" dur="500" fill="hold"/>
                                        <p:tgtEl>
                                          <p:spTgt spid="10"/>
                                        </p:tgtEl>
                                        <p:attrNameLst>
                                          <p:attrName>style.rotation</p:attrName>
                                        </p:attrNameLst>
                                      </p:cBhvr>
                                      <p:tavLst>
                                        <p:tav tm="0">
                                          <p:val>
                                            <p:fltVal val="360"/>
                                          </p:val>
                                        </p:tav>
                                        <p:tav tm="100000">
                                          <p:val>
                                            <p:fltVal val="0"/>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p:nvPr/>
        </p:nvSpPr>
        <p:spPr>
          <a:xfrm>
            <a:off x="4423923" y="535612"/>
            <a:ext cx="2879503" cy="4072344"/>
          </a:xfrm>
          <a:custGeom>
            <a:avLst/>
            <a:gdLst/>
            <a:ahLst/>
            <a:cxnLst/>
            <a:rect l="0" t="0" r="0" b="0"/>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67031"/>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Nunito Sans"/>
              <a:ea typeface="Nunito Sans"/>
              <a:cs typeface="Nunito Sans"/>
              <a:sym typeface="Nunito Sans"/>
            </a:endParaRPr>
          </a:p>
        </p:txBody>
      </p:sp>
      <p:sp>
        <p:nvSpPr>
          <p:cNvPr id="454" name="Shape 454"/>
          <p:cNvSpPr/>
          <p:nvPr/>
        </p:nvSpPr>
        <p:spPr>
          <a:xfrm>
            <a:off x="4617025" y="910325"/>
            <a:ext cx="2493300" cy="33336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980000"/>
                </a:solidFill>
                <a:latin typeface="Nunito Sans"/>
                <a:ea typeface="Nunito Sans"/>
                <a:cs typeface="Nunito Sans"/>
                <a:sym typeface="Nunito Sans"/>
              </a:rPr>
              <a:t>Place your screenshot here</a:t>
            </a:r>
          </a:p>
        </p:txBody>
      </p:sp>
      <p:sp>
        <p:nvSpPr>
          <p:cNvPr id="455" name="Shape 45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pPr lvl="0">
                <a:spcBef>
                  <a:spcPts val="0"/>
                </a:spcBef>
                <a:buNone/>
              </a:pPr>
              <a:t>22</a:t>
            </a:fld>
            <a:endParaRPr lang="en">
              <a:solidFill>
                <a:srgbClr val="FFFFFF"/>
              </a:solidFill>
            </a:endParaRPr>
          </a:p>
        </p:txBody>
      </p:sp>
      <p:sp>
        <p:nvSpPr>
          <p:cNvPr id="456" name="Shape 456"/>
          <p:cNvSpPr txBox="1">
            <a:spLocks noGrp="1"/>
          </p:cNvSpPr>
          <p:nvPr>
            <p:ph type="title"/>
          </p:nvPr>
        </p:nvSpPr>
        <p:spPr>
          <a:xfrm>
            <a:off x="234450" y="1638756"/>
            <a:ext cx="2046300" cy="1364100"/>
          </a:xfrm>
          <a:prstGeom prst="rect">
            <a:avLst/>
          </a:prstGeom>
        </p:spPr>
        <p:txBody>
          <a:bodyPr lIns="91425" tIns="91425" rIns="91425" bIns="91425" anchor="b" anchorCtr="0">
            <a:noAutofit/>
          </a:bodyPr>
          <a:lstStyle/>
          <a:p>
            <a:pPr lvl="0"/>
            <a:r>
              <a:rPr lang="en" dirty="0"/>
              <a:t>Clash of clan</a:t>
            </a:r>
          </a:p>
        </p:txBody>
      </p:sp>
      <p:sp>
        <p:nvSpPr>
          <p:cNvPr id="457" name="Shape 457"/>
          <p:cNvSpPr txBox="1">
            <a:spLocks noGrp="1"/>
          </p:cNvSpPr>
          <p:nvPr>
            <p:ph type="body" idx="1"/>
          </p:nvPr>
        </p:nvSpPr>
        <p:spPr>
          <a:xfrm>
            <a:off x="234450" y="2004325"/>
            <a:ext cx="2046300" cy="2552100"/>
          </a:xfrm>
          <a:prstGeom prst="rect">
            <a:avLst/>
          </a:prstGeom>
        </p:spPr>
        <p:txBody>
          <a:bodyPr lIns="91425" tIns="91425" rIns="91425" bIns="91425" anchor="t" anchorCtr="0">
            <a:noAutofit/>
          </a:bodyPr>
          <a:lstStyle/>
          <a:p>
            <a:pPr lvl="0">
              <a:spcBef>
                <a:spcPts val="0"/>
              </a:spcBef>
              <a:buNone/>
            </a:pPr>
            <a:endParaRPr dirty="0"/>
          </a:p>
        </p:txBody>
      </p:sp>
      <p:pic>
        <p:nvPicPr>
          <p:cNvPr id="8" name="Picture 7" descr="giant_level6.jpg"/>
          <p:cNvPicPr>
            <a:picLocks noChangeAspect="1"/>
          </p:cNvPicPr>
          <p:nvPr/>
        </p:nvPicPr>
        <p:blipFill rotWithShape="1">
          <a:blip r:embed="rId3"/>
          <a:srcRect l="12040" t="9260" r="10650" b="9749"/>
          <a:stretch/>
        </p:blipFill>
        <p:spPr>
          <a:xfrm>
            <a:off x="4617025" y="910325"/>
            <a:ext cx="2493300" cy="3333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453"/>
                                        </p:tgtEl>
                                        <p:attrNameLst>
                                          <p:attrName>style.visibility</p:attrName>
                                        </p:attrNameLst>
                                      </p:cBhvr>
                                      <p:to>
                                        <p:strVal val="visible"/>
                                      </p:to>
                                    </p:set>
                                    <p:anim calcmode="lin" valueType="num">
                                      <p:cBhvr>
                                        <p:cTn id="13" dur="500" fill="hold"/>
                                        <p:tgtEl>
                                          <p:spTgt spid="453"/>
                                        </p:tgtEl>
                                        <p:attrNameLst>
                                          <p:attrName>ppt_w</p:attrName>
                                        </p:attrNameLst>
                                      </p:cBhvr>
                                      <p:tavLst>
                                        <p:tav tm="0">
                                          <p:val>
                                            <p:fltVal val="0"/>
                                          </p:val>
                                        </p:tav>
                                        <p:tav tm="100000">
                                          <p:val>
                                            <p:strVal val="#ppt_w"/>
                                          </p:val>
                                        </p:tav>
                                      </p:tavLst>
                                    </p:anim>
                                    <p:anim calcmode="lin" valueType="num">
                                      <p:cBhvr>
                                        <p:cTn id="14" dur="500" fill="hold"/>
                                        <p:tgtEl>
                                          <p:spTgt spid="453"/>
                                        </p:tgtEl>
                                        <p:attrNameLst>
                                          <p:attrName>ppt_h</p:attrName>
                                        </p:attrNameLst>
                                      </p:cBhvr>
                                      <p:tavLst>
                                        <p:tav tm="0">
                                          <p:val>
                                            <p:fltVal val="0"/>
                                          </p:val>
                                        </p:tav>
                                        <p:tav tm="100000">
                                          <p:val>
                                            <p:strVal val="#ppt_h"/>
                                          </p:val>
                                        </p:tav>
                                      </p:tavLst>
                                    </p:anim>
                                    <p:anim calcmode="lin" valueType="num">
                                      <p:cBhvr>
                                        <p:cTn id="15" dur="500" fill="hold"/>
                                        <p:tgtEl>
                                          <p:spTgt spid="453"/>
                                        </p:tgtEl>
                                        <p:attrNameLst>
                                          <p:attrName>style.rotation</p:attrName>
                                        </p:attrNameLst>
                                      </p:cBhvr>
                                      <p:tavLst>
                                        <p:tav tm="0">
                                          <p:val>
                                            <p:fltVal val="360"/>
                                          </p:val>
                                        </p:tav>
                                        <p:tav tm="100000">
                                          <p:val>
                                            <p:fltVal val="0"/>
                                          </p:val>
                                        </p:tav>
                                      </p:tavLst>
                                    </p:anim>
                                    <p:animEffect transition="in" filter="fade">
                                      <p:cBhvr>
                                        <p:cTn id="16" dur="500"/>
                                        <p:tgtEl>
                                          <p:spTgt spid="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3" name="Shape 463"/>
          <p:cNvSpPr/>
          <p:nvPr/>
        </p:nvSpPr>
        <p:spPr>
          <a:xfrm>
            <a:off x="3557581" y="820546"/>
            <a:ext cx="4612200" cy="29451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980000"/>
                </a:solidFill>
                <a:latin typeface="Nunito Sans"/>
                <a:ea typeface="Nunito Sans"/>
                <a:cs typeface="Nunito Sans"/>
                <a:sym typeface="Nunito Sans"/>
              </a:rPr>
              <a:t>Place your screenshot here</a:t>
            </a:r>
          </a:p>
        </p:txBody>
      </p:sp>
      <p:sp>
        <p:nvSpPr>
          <p:cNvPr id="464" name="Shape 46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pPr lvl="0">
                <a:spcBef>
                  <a:spcPts val="0"/>
                </a:spcBef>
                <a:buNone/>
              </a:pPr>
              <a:t>23</a:t>
            </a:fld>
            <a:endParaRPr lang="en">
              <a:solidFill>
                <a:srgbClr val="FFFFFF"/>
              </a:solidFill>
            </a:endParaRPr>
          </a:p>
        </p:txBody>
      </p:sp>
      <p:sp>
        <p:nvSpPr>
          <p:cNvPr id="465" name="Shape 465"/>
          <p:cNvSpPr txBox="1">
            <a:spLocks noGrp="1"/>
          </p:cNvSpPr>
          <p:nvPr>
            <p:ph type="title"/>
          </p:nvPr>
        </p:nvSpPr>
        <p:spPr>
          <a:xfrm>
            <a:off x="234450" y="1511166"/>
            <a:ext cx="2046300" cy="1364100"/>
          </a:xfrm>
          <a:prstGeom prst="rect">
            <a:avLst/>
          </a:prstGeom>
        </p:spPr>
        <p:txBody>
          <a:bodyPr lIns="91425" tIns="91425" rIns="91425" bIns="91425" anchor="b" anchorCtr="0">
            <a:noAutofit/>
          </a:bodyPr>
          <a:lstStyle/>
          <a:p>
            <a:pPr lvl="0" algn="ctr">
              <a:spcBef>
                <a:spcPts val="0"/>
              </a:spcBef>
              <a:buNone/>
            </a:pPr>
            <a:r>
              <a:rPr lang="en" dirty="0"/>
              <a:t>Clash of clan</a:t>
            </a:r>
          </a:p>
        </p:txBody>
      </p:sp>
      <p:pic>
        <p:nvPicPr>
          <p:cNvPr id="3" name="Picture 2"/>
          <p:cNvPicPr>
            <a:picLocks noChangeAspect="1"/>
          </p:cNvPicPr>
          <p:nvPr/>
        </p:nvPicPr>
        <p:blipFill>
          <a:blip r:embed="rId3"/>
          <a:stretch>
            <a:fillRect/>
          </a:stretch>
        </p:blipFill>
        <p:spPr>
          <a:xfrm>
            <a:off x="3132532" y="-202042"/>
            <a:ext cx="5698601" cy="5698601"/>
          </a:xfrm>
          <a:prstGeom prst="rect">
            <a:avLst/>
          </a:prstGeom>
        </p:spPr>
      </p:pic>
      <p:sp>
        <p:nvSpPr>
          <p:cNvPr id="4" name="TextBox 3"/>
          <p:cNvSpPr txBox="1"/>
          <p:nvPr/>
        </p:nvSpPr>
        <p:spPr>
          <a:xfrm>
            <a:off x="372140" y="3253563"/>
            <a:ext cx="1908610" cy="738664"/>
          </a:xfrm>
          <a:prstGeom prst="rect">
            <a:avLst/>
          </a:prstGeom>
          <a:noFill/>
        </p:spPr>
        <p:txBody>
          <a:bodyPr wrap="square" rtlCol="0">
            <a:spAutoFit/>
          </a:bodyPr>
          <a:lstStyle/>
          <a:p>
            <a:r>
              <a:rPr lang="en-US" dirty="0">
                <a:solidFill>
                  <a:schemeClr val="bg1">
                    <a:lumMod val="65000"/>
                  </a:schemeClr>
                </a:solidFill>
              </a:rPr>
              <a:t>https://www.youtube.com/watch?v=CgLLz3jsEZs</a:t>
            </a:r>
          </a:p>
        </p:txBody>
      </p:sp>
      <p:pic>
        <p:nvPicPr>
          <p:cNvPr id="6" name="Picture 5"/>
          <p:cNvPicPr>
            <a:picLocks noChangeAspect="1"/>
          </p:cNvPicPr>
          <p:nvPr/>
        </p:nvPicPr>
        <p:blipFill>
          <a:blip r:embed="rId4"/>
          <a:stretch>
            <a:fillRect/>
          </a:stretch>
        </p:blipFill>
        <p:spPr>
          <a:xfrm>
            <a:off x="3132533" y="159488"/>
            <a:ext cx="5698600" cy="3221665"/>
          </a:xfrm>
          <a:prstGeom prst="rect">
            <a:avLst/>
          </a:prstGeom>
        </p:spPr>
      </p:pic>
    </p:spTree>
    <p:extLst>
      <p:ext uri="{BB962C8B-B14F-4D97-AF65-F5344CB8AC3E}">
        <p14:creationId xmlns:p14="http://schemas.microsoft.com/office/powerpoint/2010/main" val="502185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Shape 369"/>
          <p:cNvSpPr/>
          <p:nvPr/>
        </p:nvSpPr>
        <p:spPr>
          <a:xfrm>
            <a:off x="5183312" y="632610"/>
            <a:ext cx="472800" cy="472800"/>
          </a:xfrm>
          <a:prstGeom prst="ellipse">
            <a:avLst/>
          </a:prstGeom>
          <a:solidFill>
            <a:srgbClr val="FFA400"/>
          </a:solidFill>
          <a:ln>
            <a:noFill/>
          </a:ln>
        </p:spPr>
        <p:txBody>
          <a:bodyPr lIns="91425" tIns="91425" rIns="91425" bIns="91425" anchor="ctr" anchorCtr="0">
            <a:noAutofit/>
          </a:bodyPr>
          <a:lstStyle/>
          <a:p>
            <a:pPr lvl="0">
              <a:spcBef>
                <a:spcPts val="0"/>
              </a:spcBef>
              <a:buNone/>
            </a:pPr>
            <a:endParaRPr/>
          </a:p>
        </p:txBody>
      </p:sp>
      <p:sp>
        <p:nvSpPr>
          <p:cNvPr id="370" name="Shape 370"/>
          <p:cNvSpPr/>
          <p:nvPr/>
        </p:nvSpPr>
        <p:spPr>
          <a:xfrm>
            <a:off x="7063350" y="632610"/>
            <a:ext cx="472800" cy="472800"/>
          </a:xfrm>
          <a:prstGeom prst="ellipse">
            <a:avLst/>
          </a:prstGeom>
          <a:solidFill>
            <a:srgbClr val="F67031"/>
          </a:solidFill>
          <a:ln>
            <a:noFill/>
          </a:ln>
        </p:spPr>
        <p:txBody>
          <a:bodyPr lIns="91425" tIns="91425" rIns="91425" bIns="91425" anchor="ctr" anchorCtr="0">
            <a:noAutofit/>
          </a:bodyPr>
          <a:lstStyle/>
          <a:p>
            <a:pPr lvl="0">
              <a:spcBef>
                <a:spcPts val="0"/>
              </a:spcBef>
              <a:buNone/>
            </a:pPr>
            <a:endParaRPr/>
          </a:p>
        </p:txBody>
      </p:sp>
      <p:sp>
        <p:nvSpPr>
          <p:cNvPr id="371" name="Shape 371"/>
          <p:cNvSpPr/>
          <p:nvPr/>
        </p:nvSpPr>
        <p:spPr>
          <a:xfrm>
            <a:off x="3303275" y="699081"/>
            <a:ext cx="472800" cy="472800"/>
          </a:xfrm>
          <a:prstGeom prst="ellipse">
            <a:avLst/>
          </a:prstGeom>
          <a:solidFill>
            <a:srgbClr val="DD7E6B"/>
          </a:solidFill>
          <a:ln>
            <a:noFill/>
          </a:ln>
        </p:spPr>
        <p:txBody>
          <a:bodyPr lIns="91425" tIns="91425" rIns="91425" bIns="91425" anchor="ctr" anchorCtr="0">
            <a:noAutofit/>
          </a:bodyPr>
          <a:lstStyle/>
          <a:p>
            <a:pPr lvl="0">
              <a:spcBef>
                <a:spcPts val="0"/>
              </a:spcBef>
              <a:buNone/>
            </a:pPr>
            <a:endParaRPr/>
          </a:p>
        </p:txBody>
      </p:sp>
      <p:sp>
        <p:nvSpPr>
          <p:cNvPr id="372" name="Shape 372"/>
          <p:cNvSpPr/>
          <p:nvPr/>
        </p:nvSpPr>
        <p:spPr>
          <a:xfrm>
            <a:off x="5183312" y="2719263"/>
            <a:ext cx="472800" cy="472800"/>
          </a:xfrm>
          <a:prstGeom prst="ellipse">
            <a:avLst/>
          </a:prstGeom>
          <a:solidFill>
            <a:srgbClr val="E06666"/>
          </a:solidFill>
          <a:ln>
            <a:noFill/>
          </a:ln>
        </p:spPr>
        <p:txBody>
          <a:bodyPr lIns="91425" tIns="91425" rIns="91425" bIns="91425" anchor="ctr" anchorCtr="0">
            <a:noAutofit/>
          </a:bodyPr>
          <a:lstStyle/>
          <a:p>
            <a:pPr lvl="0">
              <a:spcBef>
                <a:spcPts val="0"/>
              </a:spcBef>
              <a:buNone/>
            </a:pPr>
            <a:endParaRPr/>
          </a:p>
        </p:txBody>
      </p:sp>
      <p:sp>
        <p:nvSpPr>
          <p:cNvPr id="375" name="Shape 375"/>
          <p:cNvSpPr txBox="1">
            <a:spLocks noGrp="1"/>
          </p:cNvSpPr>
          <p:nvPr>
            <p:ph type="title"/>
          </p:nvPr>
        </p:nvSpPr>
        <p:spPr>
          <a:xfrm>
            <a:off x="219999" y="2234179"/>
            <a:ext cx="2046300" cy="3981000"/>
          </a:xfrm>
          <a:prstGeom prst="rect">
            <a:avLst/>
          </a:prstGeom>
        </p:spPr>
        <p:txBody>
          <a:bodyPr lIns="91425" tIns="91425" rIns="91425" bIns="91425" anchor="t" anchorCtr="0">
            <a:noAutofit/>
          </a:bodyPr>
          <a:lstStyle/>
          <a:p>
            <a:pPr lvl="0" algn="ctr"/>
            <a:r>
              <a:rPr lang="en-US" dirty="0" err="1"/>
              <a:t>Nhận</a:t>
            </a:r>
            <a:r>
              <a:rPr lang="en-US" dirty="0"/>
              <a:t> </a:t>
            </a:r>
            <a:r>
              <a:rPr lang="en-US" dirty="0" err="1"/>
              <a:t>xét</a:t>
            </a:r>
            <a:endParaRPr lang="en" dirty="0"/>
          </a:p>
        </p:txBody>
      </p:sp>
      <p:sp>
        <p:nvSpPr>
          <p:cNvPr id="377" name="Shape 377"/>
          <p:cNvSpPr txBox="1">
            <a:spLocks noGrp="1"/>
          </p:cNvSpPr>
          <p:nvPr>
            <p:ph type="body" idx="2"/>
          </p:nvPr>
        </p:nvSpPr>
        <p:spPr>
          <a:xfrm>
            <a:off x="4951001" y="1234200"/>
            <a:ext cx="1789800" cy="1320900"/>
          </a:xfrm>
          <a:prstGeom prst="rect">
            <a:avLst/>
          </a:prstGeom>
        </p:spPr>
        <p:txBody>
          <a:bodyPr lIns="91425" tIns="91425" rIns="91425" bIns="91425" anchor="t" anchorCtr="0">
            <a:noAutofit/>
          </a:bodyPr>
          <a:lstStyle/>
          <a:p>
            <a:pPr lvl="0" rtl="0">
              <a:spcBef>
                <a:spcPts val="0"/>
              </a:spcBef>
              <a:buNone/>
            </a:pPr>
            <a:r>
              <a:rPr lang="en" b="1" dirty="0"/>
              <a:t>Tài chính</a:t>
            </a:r>
          </a:p>
          <a:p>
            <a:pPr>
              <a:buNone/>
            </a:pPr>
            <a:r>
              <a:rPr lang="en-US" dirty="0" err="1"/>
              <a:t>Cần</a:t>
            </a:r>
            <a:r>
              <a:rPr lang="en-US" dirty="0"/>
              <a:t> </a:t>
            </a:r>
            <a:r>
              <a:rPr lang="en-US" dirty="0" err="1"/>
              <a:t>có</a:t>
            </a:r>
            <a:r>
              <a:rPr lang="en-US" dirty="0"/>
              <a:t> </a:t>
            </a:r>
            <a:r>
              <a:rPr lang="en-US" dirty="0" err="1"/>
              <a:t>kế</a:t>
            </a:r>
            <a:r>
              <a:rPr lang="en-US" dirty="0"/>
              <a:t> </a:t>
            </a:r>
            <a:r>
              <a:rPr lang="en-US" dirty="0" err="1"/>
              <a:t>hoạch</a:t>
            </a:r>
            <a:r>
              <a:rPr lang="en-US" dirty="0"/>
              <a:t> </a:t>
            </a:r>
            <a:r>
              <a:rPr lang="en-US" dirty="0" err="1"/>
              <a:t>quản</a:t>
            </a:r>
            <a:r>
              <a:rPr lang="en-US" dirty="0"/>
              <a:t> </a:t>
            </a:r>
            <a:r>
              <a:rPr lang="en-US" dirty="0" err="1"/>
              <a:t>lý</a:t>
            </a:r>
            <a:r>
              <a:rPr lang="en-US" dirty="0"/>
              <a:t> </a:t>
            </a:r>
            <a:r>
              <a:rPr lang="en-US" dirty="0" err="1"/>
              <a:t>tài</a:t>
            </a:r>
            <a:r>
              <a:rPr lang="en-US" dirty="0"/>
              <a:t> </a:t>
            </a:r>
            <a:r>
              <a:rPr lang="en-US" dirty="0" err="1"/>
              <a:t>chính</a:t>
            </a:r>
            <a:r>
              <a:rPr lang="en-US" dirty="0"/>
              <a:t> </a:t>
            </a:r>
            <a:r>
              <a:rPr lang="en-US" dirty="0" err="1"/>
              <a:t>rõ</a:t>
            </a:r>
            <a:r>
              <a:rPr lang="en-US" dirty="0"/>
              <a:t> </a:t>
            </a:r>
            <a:r>
              <a:rPr lang="en-US" dirty="0" err="1"/>
              <a:t>ràng</a:t>
            </a:r>
            <a:r>
              <a:rPr lang="en-US" dirty="0"/>
              <a:t> </a:t>
            </a:r>
            <a:r>
              <a:rPr lang="en-US" dirty="0" err="1"/>
              <a:t>để</a:t>
            </a:r>
            <a:r>
              <a:rPr lang="en-US" dirty="0"/>
              <a:t> </a:t>
            </a:r>
            <a:r>
              <a:rPr lang="en-US" dirty="0" err="1"/>
              <a:t>tránh</a:t>
            </a:r>
            <a:r>
              <a:rPr lang="en-US" dirty="0"/>
              <a:t> </a:t>
            </a:r>
            <a:r>
              <a:rPr lang="en-US" dirty="0" err="1"/>
              <a:t>thiệt</a:t>
            </a:r>
            <a:r>
              <a:rPr lang="en-US" dirty="0"/>
              <a:t> </a:t>
            </a:r>
            <a:r>
              <a:rPr lang="en-US" dirty="0" err="1"/>
              <a:t>hại</a:t>
            </a:r>
            <a:r>
              <a:rPr lang="en-US" dirty="0"/>
              <a:t> </a:t>
            </a:r>
            <a:r>
              <a:rPr lang="en-US" dirty="0" err="1"/>
              <a:t>thảm</a:t>
            </a:r>
            <a:r>
              <a:rPr lang="en-US" dirty="0"/>
              <a:t> </a:t>
            </a:r>
            <a:r>
              <a:rPr lang="en-US" dirty="0" err="1"/>
              <a:t>khốc</a:t>
            </a:r>
            <a:endParaRPr lang="en-US" dirty="0"/>
          </a:p>
          <a:p>
            <a:pPr lvl="0" rtl="0">
              <a:spcBef>
                <a:spcPts val="0"/>
              </a:spcBef>
              <a:buNone/>
            </a:pPr>
            <a:endParaRPr lang="en" b="1" dirty="0"/>
          </a:p>
        </p:txBody>
      </p:sp>
      <p:sp>
        <p:nvSpPr>
          <p:cNvPr id="378" name="Shape 378"/>
          <p:cNvSpPr txBox="1">
            <a:spLocks noGrp="1"/>
          </p:cNvSpPr>
          <p:nvPr>
            <p:ph type="body" idx="3"/>
          </p:nvPr>
        </p:nvSpPr>
        <p:spPr>
          <a:xfrm>
            <a:off x="6832678" y="1234200"/>
            <a:ext cx="1789800" cy="1320900"/>
          </a:xfrm>
          <a:prstGeom prst="rect">
            <a:avLst/>
          </a:prstGeom>
        </p:spPr>
        <p:txBody>
          <a:bodyPr lIns="91425" tIns="91425" rIns="91425" bIns="91425" anchor="t" anchorCtr="0">
            <a:noAutofit/>
          </a:bodyPr>
          <a:lstStyle/>
          <a:p>
            <a:pPr lvl="0" rtl="0">
              <a:spcBef>
                <a:spcPts val="0"/>
              </a:spcBef>
              <a:buNone/>
            </a:pPr>
            <a:r>
              <a:rPr lang="en" b="1" dirty="0"/>
              <a:t>Nhân lực</a:t>
            </a:r>
          </a:p>
          <a:p>
            <a:pPr>
              <a:buNone/>
            </a:pPr>
            <a:r>
              <a:rPr lang="en-US" dirty="0" err="1"/>
              <a:t>Cần</a:t>
            </a:r>
            <a:r>
              <a:rPr lang="en-US" dirty="0"/>
              <a:t> </a:t>
            </a:r>
            <a:r>
              <a:rPr lang="en-US" dirty="0" err="1"/>
              <a:t>phân</a:t>
            </a:r>
            <a:r>
              <a:rPr lang="en-US" dirty="0"/>
              <a:t> </a:t>
            </a:r>
            <a:r>
              <a:rPr lang="en-US" dirty="0" err="1"/>
              <a:t>bố</a:t>
            </a:r>
            <a:r>
              <a:rPr lang="en-US" dirty="0"/>
              <a:t> </a:t>
            </a:r>
            <a:r>
              <a:rPr lang="en-US" dirty="0" err="1"/>
              <a:t>nhân</a:t>
            </a:r>
            <a:r>
              <a:rPr lang="en-US" dirty="0"/>
              <a:t> </a:t>
            </a:r>
            <a:r>
              <a:rPr lang="en-US" dirty="0" err="1"/>
              <a:t>lực</a:t>
            </a:r>
            <a:r>
              <a:rPr lang="en-US" dirty="0"/>
              <a:t> </a:t>
            </a:r>
            <a:r>
              <a:rPr lang="en-US" dirty="0" err="1"/>
              <a:t>rõ</a:t>
            </a:r>
            <a:r>
              <a:rPr lang="en-US" dirty="0"/>
              <a:t> </a:t>
            </a:r>
            <a:r>
              <a:rPr lang="en-US" dirty="0" err="1"/>
              <a:t>ràng</a:t>
            </a:r>
            <a:r>
              <a:rPr lang="en-US" dirty="0"/>
              <a:t> </a:t>
            </a:r>
            <a:r>
              <a:rPr lang="en-US" dirty="0" err="1"/>
              <a:t>và</a:t>
            </a:r>
            <a:r>
              <a:rPr lang="en-US" dirty="0"/>
              <a:t> </a:t>
            </a:r>
            <a:r>
              <a:rPr lang="en-US" dirty="0" err="1"/>
              <a:t>phù</a:t>
            </a:r>
            <a:r>
              <a:rPr lang="en-US" dirty="0"/>
              <a:t> </a:t>
            </a:r>
            <a:r>
              <a:rPr lang="en-US" dirty="0" err="1"/>
              <a:t>hợp</a:t>
            </a:r>
            <a:r>
              <a:rPr lang="en-US" dirty="0"/>
              <a:t> </a:t>
            </a:r>
            <a:r>
              <a:rPr lang="en-US" dirty="0" err="1"/>
              <a:t>cho</a:t>
            </a:r>
            <a:r>
              <a:rPr lang="en-US" dirty="0"/>
              <a:t> </a:t>
            </a:r>
            <a:r>
              <a:rPr lang="en-US" dirty="0" err="1"/>
              <a:t>từng</a:t>
            </a:r>
            <a:r>
              <a:rPr lang="en-US" dirty="0"/>
              <a:t> </a:t>
            </a:r>
            <a:r>
              <a:rPr lang="en-US" dirty="0" err="1"/>
              <a:t>nhiệm</a:t>
            </a:r>
            <a:r>
              <a:rPr lang="en-US" dirty="0"/>
              <a:t> </a:t>
            </a:r>
            <a:r>
              <a:rPr lang="en-US" dirty="0" err="1"/>
              <a:t>vụ</a:t>
            </a:r>
            <a:endParaRPr lang="en-US" dirty="0"/>
          </a:p>
          <a:p>
            <a:pPr lvl="0" rtl="0">
              <a:spcBef>
                <a:spcPts val="0"/>
              </a:spcBef>
              <a:buNone/>
            </a:pPr>
            <a:endParaRPr dirty="0"/>
          </a:p>
        </p:txBody>
      </p:sp>
      <p:sp>
        <p:nvSpPr>
          <p:cNvPr id="379" name="Shape 37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24</a:t>
            </a:fld>
            <a:endParaRPr lang="en"/>
          </a:p>
        </p:txBody>
      </p:sp>
      <p:sp>
        <p:nvSpPr>
          <p:cNvPr id="380" name="Shape 380"/>
          <p:cNvSpPr txBox="1">
            <a:spLocks noGrp="1"/>
          </p:cNvSpPr>
          <p:nvPr>
            <p:ph type="body" idx="1"/>
          </p:nvPr>
        </p:nvSpPr>
        <p:spPr>
          <a:xfrm>
            <a:off x="3069325" y="1262668"/>
            <a:ext cx="1789800" cy="1320900"/>
          </a:xfrm>
          <a:prstGeom prst="rect">
            <a:avLst/>
          </a:prstGeom>
        </p:spPr>
        <p:txBody>
          <a:bodyPr lIns="91425" tIns="91425" rIns="91425" bIns="91425" anchor="t" anchorCtr="0">
            <a:noAutofit/>
          </a:bodyPr>
          <a:lstStyle/>
          <a:p>
            <a:pPr lvl="0" rtl="0">
              <a:spcBef>
                <a:spcPts val="0"/>
              </a:spcBef>
              <a:buNone/>
            </a:pPr>
            <a:r>
              <a:rPr lang="en" b="1" dirty="0"/>
              <a:t>Thời gian</a:t>
            </a:r>
          </a:p>
          <a:p>
            <a:pPr>
              <a:buNone/>
            </a:pPr>
            <a:r>
              <a:rPr lang="en-US" dirty="0" err="1"/>
              <a:t>Đảm</a:t>
            </a:r>
            <a:r>
              <a:rPr lang="en-US" dirty="0"/>
              <a:t> </a:t>
            </a:r>
            <a:r>
              <a:rPr lang="en-US" dirty="0" err="1"/>
              <a:t>bảo</a:t>
            </a:r>
            <a:r>
              <a:rPr lang="en-US" dirty="0"/>
              <a:t> </a:t>
            </a:r>
            <a:r>
              <a:rPr lang="en-US" dirty="0" err="1"/>
              <a:t>thời</a:t>
            </a:r>
            <a:r>
              <a:rPr lang="en-US" dirty="0"/>
              <a:t> </a:t>
            </a:r>
            <a:r>
              <a:rPr lang="en-US" dirty="0" err="1"/>
              <a:t>gian</a:t>
            </a:r>
            <a:r>
              <a:rPr lang="en-US" dirty="0"/>
              <a:t> </a:t>
            </a:r>
            <a:r>
              <a:rPr lang="en-US" dirty="0" err="1"/>
              <a:t>sử</a:t>
            </a:r>
            <a:r>
              <a:rPr lang="en-US" dirty="0"/>
              <a:t> </a:t>
            </a:r>
            <a:r>
              <a:rPr lang="en-US" dirty="0" err="1"/>
              <a:t>dụng</a:t>
            </a:r>
            <a:r>
              <a:rPr lang="en-US" dirty="0"/>
              <a:t> </a:t>
            </a:r>
            <a:r>
              <a:rPr lang="en-US" dirty="0" err="1"/>
              <a:t>hợp</a:t>
            </a:r>
            <a:r>
              <a:rPr lang="en-US" dirty="0"/>
              <a:t> </a:t>
            </a:r>
            <a:r>
              <a:rPr lang="en-US" dirty="0" err="1"/>
              <a:t>lý</a:t>
            </a:r>
            <a:r>
              <a:rPr lang="en-US" dirty="0"/>
              <a:t> </a:t>
            </a:r>
            <a:r>
              <a:rPr lang="en-US" dirty="0" err="1"/>
              <a:t>và</a:t>
            </a:r>
            <a:r>
              <a:rPr lang="en-US" dirty="0"/>
              <a:t> </a:t>
            </a:r>
            <a:r>
              <a:rPr lang="en-US" dirty="0" err="1"/>
              <a:t>hiệu</a:t>
            </a:r>
            <a:r>
              <a:rPr lang="en-US" dirty="0"/>
              <a:t> </a:t>
            </a:r>
            <a:r>
              <a:rPr lang="en-US" dirty="0" err="1"/>
              <a:t>quả</a:t>
            </a:r>
            <a:r>
              <a:rPr lang="en-US" dirty="0"/>
              <a:t>. </a:t>
            </a:r>
            <a:r>
              <a:rPr lang="en-US" dirty="0" err="1"/>
              <a:t>Tránh</a:t>
            </a:r>
            <a:r>
              <a:rPr lang="en-US" dirty="0"/>
              <a:t> </a:t>
            </a:r>
            <a:r>
              <a:rPr lang="en-US" dirty="0" err="1"/>
              <a:t>lãng</a:t>
            </a:r>
            <a:r>
              <a:rPr lang="en-US" dirty="0"/>
              <a:t> </a:t>
            </a:r>
            <a:r>
              <a:rPr lang="en-US" dirty="0" err="1"/>
              <a:t>phí</a:t>
            </a:r>
            <a:r>
              <a:rPr lang="en-US" dirty="0"/>
              <a:t> </a:t>
            </a:r>
            <a:r>
              <a:rPr lang="en-US" dirty="0" err="1"/>
              <a:t>thời</a:t>
            </a:r>
            <a:r>
              <a:rPr lang="en-US" dirty="0"/>
              <a:t> </a:t>
            </a:r>
            <a:r>
              <a:rPr lang="en-US" dirty="0" err="1"/>
              <a:t>gian</a:t>
            </a:r>
            <a:endParaRPr lang="en-US" dirty="0"/>
          </a:p>
        </p:txBody>
      </p:sp>
      <p:sp>
        <p:nvSpPr>
          <p:cNvPr id="381" name="Shape 381"/>
          <p:cNvSpPr txBox="1">
            <a:spLocks noGrp="1"/>
          </p:cNvSpPr>
          <p:nvPr>
            <p:ph type="body" idx="2"/>
          </p:nvPr>
        </p:nvSpPr>
        <p:spPr>
          <a:xfrm>
            <a:off x="4951001" y="3282850"/>
            <a:ext cx="1789800" cy="1320900"/>
          </a:xfrm>
          <a:prstGeom prst="rect">
            <a:avLst/>
          </a:prstGeom>
        </p:spPr>
        <p:txBody>
          <a:bodyPr lIns="91425" tIns="91425" rIns="91425" bIns="91425" anchor="t" anchorCtr="0">
            <a:noAutofit/>
          </a:bodyPr>
          <a:lstStyle/>
          <a:p>
            <a:pPr lvl="0" rtl="0">
              <a:spcBef>
                <a:spcPts val="0"/>
              </a:spcBef>
              <a:buNone/>
            </a:pPr>
            <a:r>
              <a:rPr lang="en" b="1" dirty="0"/>
              <a:t>Mục tiêu</a:t>
            </a:r>
          </a:p>
          <a:p>
            <a:pPr>
              <a:buNone/>
            </a:pPr>
            <a:r>
              <a:rPr lang="en-US" dirty="0" err="1"/>
              <a:t>Dự</a:t>
            </a:r>
            <a:r>
              <a:rPr lang="en-US" dirty="0"/>
              <a:t> </a:t>
            </a:r>
            <a:r>
              <a:rPr lang="en-US" dirty="0" err="1"/>
              <a:t>đoán</a:t>
            </a:r>
            <a:r>
              <a:rPr lang="en-US" dirty="0"/>
              <a:t> </a:t>
            </a:r>
            <a:r>
              <a:rPr lang="en-US" dirty="0" err="1"/>
              <a:t>trước</a:t>
            </a:r>
            <a:r>
              <a:rPr lang="en-US" dirty="0"/>
              <a:t> </a:t>
            </a:r>
            <a:r>
              <a:rPr lang="en-US" dirty="0" err="1"/>
              <a:t>tình</a:t>
            </a:r>
            <a:r>
              <a:rPr lang="en-US" dirty="0"/>
              <a:t> </a:t>
            </a:r>
            <a:r>
              <a:rPr lang="en-US" dirty="0" err="1"/>
              <a:t>hình</a:t>
            </a:r>
            <a:r>
              <a:rPr lang="en-US" dirty="0"/>
              <a:t> </a:t>
            </a:r>
            <a:r>
              <a:rPr lang="en-US" dirty="0" err="1"/>
              <a:t>sắp</a:t>
            </a:r>
            <a:r>
              <a:rPr lang="en-US" dirty="0"/>
              <a:t> </a:t>
            </a:r>
            <a:r>
              <a:rPr lang="en-US" dirty="0" err="1"/>
              <a:t>xảy</a:t>
            </a:r>
            <a:r>
              <a:rPr lang="en-US" dirty="0"/>
              <a:t> </a:t>
            </a:r>
            <a:r>
              <a:rPr lang="en-US" dirty="0" err="1"/>
              <a:t>ra</a:t>
            </a:r>
            <a:r>
              <a:rPr lang="en-US" dirty="0"/>
              <a:t> </a:t>
            </a:r>
            <a:r>
              <a:rPr lang="en-US" dirty="0" err="1"/>
              <a:t>để</a:t>
            </a:r>
            <a:r>
              <a:rPr lang="en-US" dirty="0"/>
              <a:t> </a:t>
            </a:r>
            <a:r>
              <a:rPr lang="en-US" dirty="0" err="1"/>
              <a:t>lên</a:t>
            </a:r>
            <a:r>
              <a:rPr lang="en-US" dirty="0"/>
              <a:t> </a:t>
            </a:r>
            <a:r>
              <a:rPr lang="en-US" dirty="0" err="1"/>
              <a:t>kế</a:t>
            </a:r>
            <a:r>
              <a:rPr lang="en-US" dirty="0"/>
              <a:t> </a:t>
            </a:r>
            <a:r>
              <a:rPr lang="en-US" dirty="0" err="1"/>
              <a:t>hoạch</a:t>
            </a:r>
            <a:r>
              <a:rPr lang="en-US" dirty="0"/>
              <a:t> </a:t>
            </a:r>
            <a:r>
              <a:rPr lang="en-US" dirty="0" err="1"/>
              <a:t>hợp</a:t>
            </a:r>
            <a:r>
              <a:rPr lang="en-US" dirty="0"/>
              <a:t> </a:t>
            </a:r>
            <a:r>
              <a:rPr lang="en-US" dirty="0" err="1"/>
              <a:t>lý</a:t>
            </a:r>
            <a:r>
              <a:rPr lang="en-US" dirty="0"/>
              <a:t> </a:t>
            </a:r>
            <a:r>
              <a:rPr lang="en-US" dirty="0" err="1"/>
              <a:t>nhằm</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tiêu</a:t>
            </a:r>
            <a:r>
              <a:rPr lang="en-US" dirty="0"/>
              <a:t> </a:t>
            </a:r>
            <a:r>
              <a:rPr lang="en-US" dirty="0" err="1"/>
              <a:t>đề</a:t>
            </a:r>
            <a:r>
              <a:rPr lang="en-US" dirty="0"/>
              <a:t> </a:t>
            </a:r>
            <a:r>
              <a:rPr lang="en-US" dirty="0" err="1"/>
              <a:t>ra</a:t>
            </a:r>
            <a:endParaRPr lang="en-US" dirty="0"/>
          </a:p>
        </p:txBody>
      </p:sp>
      <p:sp>
        <p:nvSpPr>
          <p:cNvPr id="389" name="Shape 389"/>
          <p:cNvSpPr/>
          <p:nvPr/>
        </p:nvSpPr>
        <p:spPr>
          <a:xfrm>
            <a:off x="3160974" y="888888"/>
            <a:ext cx="427359" cy="427359"/>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grpSp>
        <p:nvGrpSpPr>
          <p:cNvPr id="390" name="Shape 390"/>
          <p:cNvGrpSpPr/>
          <p:nvPr/>
        </p:nvGrpSpPr>
        <p:grpSpPr>
          <a:xfrm>
            <a:off x="5055108" y="2858406"/>
            <a:ext cx="455918" cy="478023"/>
            <a:chOff x="5961125" y="1623900"/>
            <a:chExt cx="427450" cy="448175"/>
          </a:xfrm>
        </p:grpSpPr>
        <p:sp>
          <p:nvSpPr>
            <p:cNvPr id="391" name="Shape 391"/>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392" name="Shape 392"/>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393" name="Shape 393"/>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394" name="Shape 394"/>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395" name="Shape 395"/>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396" name="Shape 396"/>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397" name="Shape 397"/>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grpSp>
      <p:grpSp>
        <p:nvGrpSpPr>
          <p:cNvPr id="398" name="Shape 398"/>
          <p:cNvGrpSpPr/>
          <p:nvPr/>
        </p:nvGrpSpPr>
        <p:grpSpPr>
          <a:xfrm>
            <a:off x="5049913" y="928621"/>
            <a:ext cx="466317" cy="364350"/>
            <a:chOff x="1923075" y="3694075"/>
            <a:chExt cx="437200" cy="341600"/>
          </a:xfrm>
        </p:grpSpPr>
        <p:sp>
          <p:nvSpPr>
            <p:cNvPr id="399" name="Shape 399"/>
            <p:cNvSpPr/>
            <p:nvPr/>
          </p:nvSpPr>
          <p:spPr>
            <a:xfrm>
              <a:off x="22476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00" name="Shape 400"/>
            <p:cNvSpPr/>
            <p:nvPr/>
          </p:nvSpPr>
          <p:spPr>
            <a:xfrm>
              <a:off x="20351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01" name="Shape 401"/>
            <p:cNvSpPr/>
            <p:nvPr/>
          </p:nvSpPr>
          <p:spPr>
            <a:xfrm>
              <a:off x="1923075" y="3694075"/>
              <a:ext cx="437200" cy="280100"/>
            </a:xfrm>
            <a:custGeom>
              <a:avLst/>
              <a:gdLst/>
              <a:ahLst/>
              <a:cxnLst/>
              <a:rect l="0" t="0" r="0" b="0"/>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02" name="Shape 402"/>
            <p:cNvSpPr/>
            <p:nvPr/>
          </p:nvSpPr>
          <p:spPr>
            <a:xfrm>
              <a:off x="2261000" y="3781750"/>
              <a:ext cx="48725" cy="108400"/>
            </a:xfrm>
            <a:custGeom>
              <a:avLst/>
              <a:gdLst/>
              <a:ahLst/>
              <a:cxnLst/>
              <a:rect l="0" t="0" r="0" b="0"/>
              <a:pathLst>
                <a:path w="1949" h="4336" fill="none" extrusionOk="0">
                  <a:moveTo>
                    <a:pt x="1" y="4336"/>
                  </a:moveTo>
                  <a:lnTo>
                    <a:pt x="1949" y="1"/>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03" name="Shape 403"/>
            <p:cNvSpPr/>
            <p:nvPr/>
          </p:nvSpPr>
          <p:spPr>
            <a:xfrm>
              <a:off x="2225675" y="3780550"/>
              <a:ext cx="32300" cy="113875"/>
            </a:xfrm>
            <a:custGeom>
              <a:avLst/>
              <a:gdLst/>
              <a:ahLst/>
              <a:cxnLst/>
              <a:rect l="0" t="0" r="0" b="0"/>
              <a:pathLst>
                <a:path w="1292" h="4555" fill="none" extrusionOk="0">
                  <a:moveTo>
                    <a:pt x="1" y="4554"/>
                  </a:moveTo>
                  <a:lnTo>
                    <a:pt x="1292" y="0"/>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04" name="Shape 404"/>
            <p:cNvSpPr/>
            <p:nvPr/>
          </p:nvSpPr>
          <p:spPr>
            <a:xfrm>
              <a:off x="2190375" y="3779325"/>
              <a:ext cx="15850" cy="119350"/>
            </a:xfrm>
            <a:custGeom>
              <a:avLst/>
              <a:gdLst/>
              <a:ahLst/>
              <a:cxnLst/>
              <a:rect l="0" t="0" r="0" b="0"/>
              <a:pathLst>
                <a:path w="634" h="4774" fill="none" extrusionOk="0">
                  <a:moveTo>
                    <a:pt x="0" y="4774"/>
                  </a:moveTo>
                  <a:lnTo>
                    <a:pt x="634" y="0"/>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05" name="Shape 405"/>
            <p:cNvSpPr/>
            <p:nvPr/>
          </p:nvSpPr>
          <p:spPr>
            <a:xfrm>
              <a:off x="2154450" y="3777500"/>
              <a:ext cx="1250" cy="126050"/>
            </a:xfrm>
            <a:custGeom>
              <a:avLst/>
              <a:gdLst/>
              <a:ahLst/>
              <a:cxnLst/>
              <a:rect l="0" t="0" r="0" b="0"/>
              <a:pathLst>
                <a:path w="50" h="5042" fill="none" extrusionOk="0">
                  <a:moveTo>
                    <a:pt x="49" y="5042"/>
                  </a:moveTo>
                  <a:lnTo>
                    <a:pt x="0" y="0"/>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06" name="Shape 406"/>
            <p:cNvSpPr/>
            <p:nvPr/>
          </p:nvSpPr>
          <p:spPr>
            <a:xfrm>
              <a:off x="2103300" y="3776275"/>
              <a:ext cx="17075" cy="131550"/>
            </a:xfrm>
            <a:custGeom>
              <a:avLst/>
              <a:gdLst/>
              <a:ahLst/>
              <a:cxnLst/>
              <a:rect l="0" t="0" r="0" b="0"/>
              <a:pathLst>
                <a:path w="683" h="5262" fill="none" extrusionOk="0">
                  <a:moveTo>
                    <a:pt x="683" y="5261"/>
                  </a:moveTo>
                  <a:lnTo>
                    <a:pt x="1" y="1"/>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07" name="Shape 407"/>
            <p:cNvSpPr/>
            <p:nvPr/>
          </p:nvSpPr>
          <p:spPr>
            <a:xfrm>
              <a:off x="2051550" y="3775050"/>
              <a:ext cx="34125" cy="137025"/>
            </a:xfrm>
            <a:custGeom>
              <a:avLst/>
              <a:gdLst/>
              <a:ahLst/>
              <a:cxnLst/>
              <a:rect l="0" t="0" r="0" b="0"/>
              <a:pathLst>
                <a:path w="1365" h="5481" fill="none" extrusionOk="0">
                  <a:moveTo>
                    <a:pt x="1364" y="5481"/>
                  </a:moveTo>
                  <a:lnTo>
                    <a:pt x="0" y="1"/>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grpSp>
      <p:grpSp>
        <p:nvGrpSpPr>
          <p:cNvPr id="417" name="Shape 417"/>
          <p:cNvGrpSpPr/>
          <p:nvPr/>
        </p:nvGrpSpPr>
        <p:grpSpPr>
          <a:xfrm>
            <a:off x="6932358" y="835747"/>
            <a:ext cx="472823" cy="457224"/>
            <a:chOff x="1247825" y="5001950"/>
            <a:chExt cx="443300" cy="428675"/>
          </a:xfrm>
        </p:grpSpPr>
        <p:sp>
          <p:nvSpPr>
            <p:cNvPr id="418" name="Shape 418"/>
            <p:cNvSpPr/>
            <p:nvPr/>
          </p:nvSpPr>
          <p:spPr>
            <a:xfrm>
              <a:off x="1247825" y="5168175"/>
              <a:ext cx="373875" cy="221650"/>
            </a:xfrm>
            <a:custGeom>
              <a:avLst/>
              <a:gdLst/>
              <a:ahLst/>
              <a:cxnLst/>
              <a:rect l="0" t="0" r="0" b="0"/>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19" name="Shape 419"/>
            <p:cNvSpPr/>
            <p:nvPr/>
          </p:nvSpPr>
          <p:spPr>
            <a:xfrm>
              <a:off x="1275850" y="5209575"/>
              <a:ext cx="60900" cy="87075"/>
            </a:xfrm>
            <a:custGeom>
              <a:avLst/>
              <a:gdLst/>
              <a:ahLst/>
              <a:cxnLst/>
              <a:rect l="0" t="0" r="0" b="0"/>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20" name="Shape 420"/>
            <p:cNvSpPr/>
            <p:nvPr/>
          </p:nvSpPr>
          <p:spPr>
            <a:xfrm>
              <a:off x="1247825" y="5391625"/>
              <a:ext cx="443300" cy="39000"/>
            </a:xfrm>
            <a:custGeom>
              <a:avLst/>
              <a:gdLst/>
              <a:ahLst/>
              <a:cxnLst/>
              <a:rect l="0" t="0" r="0" b="0"/>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21" name="Shape 421"/>
            <p:cNvSpPr/>
            <p:nvPr/>
          </p:nvSpPr>
          <p:spPr>
            <a:xfrm>
              <a:off x="1454850" y="5001950"/>
              <a:ext cx="17075" cy="114475"/>
            </a:xfrm>
            <a:custGeom>
              <a:avLst/>
              <a:gdLst/>
              <a:ahLst/>
              <a:cxnLst/>
              <a:rect l="0" t="0" r="0" b="0"/>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22" name="Shape 422"/>
            <p:cNvSpPr/>
            <p:nvPr/>
          </p:nvSpPr>
          <p:spPr>
            <a:xfrm>
              <a:off x="1411025" y="5001950"/>
              <a:ext cx="17075" cy="114475"/>
            </a:xfrm>
            <a:custGeom>
              <a:avLst/>
              <a:gdLst/>
              <a:ahLst/>
              <a:cxnLst/>
              <a:rect l="0" t="0" r="0" b="0"/>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23" name="Shape 423"/>
            <p:cNvSpPr/>
            <p:nvPr/>
          </p:nvSpPr>
          <p:spPr>
            <a:xfrm>
              <a:off x="1498700" y="5001950"/>
              <a:ext cx="16450" cy="114475"/>
            </a:xfrm>
            <a:custGeom>
              <a:avLst/>
              <a:gdLst/>
              <a:ahLst/>
              <a:cxnLst/>
              <a:rect l="0" t="0" r="0" b="0"/>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grpSp>
    </p:spTree>
    <p:extLst>
      <p:ext uri="{BB962C8B-B14F-4D97-AF65-F5344CB8AC3E}">
        <p14:creationId xmlns:p14="http://schemas.microsoft.com/office/powerpoint/2010/main" val="10375486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2000"/>
                                        <p:tgtEl>
                                          <p:spTgt spid="371"/>
                                        </p:tgtEl>
                                      </p:cBhvr>
                                    </p:animEffect>
                                    <p:anim calcmode="lin" valueType="num">
                                      <p:cBhvr>
                                        <p:cTn id="8" dur="2000" fill="hold"/>
                                        <p:tgtEl>
                                          <p:spTgt spid="371"/>
                                        </p:tgtEl>
                                        <p:attrNameLst>
                                          <p:attrName>style.rotation</p:attrName>
                                        </p:attrNameLst>
                                      </p:cBhvr>
                                      <p:tavLst>
                                        <p:tav tm="0">
                                          <p:val>
                                            <p:fltVal val="720"/>
                                          </p:val>
                                        </p:tav>
                                        <p:tav tm="100000">
                                          <p:val>
                                            <p:fltVal val="0"/>
                                          </p:val>
                                        </p:tav>
                                      </p:tavLst>
                                    </p:anim>
                                    <p:anim calcmode="lin" valueType="num">
                                      <p:cBhvr>
                                        <p:cTn id="9" dur="2000" fill="hold"/>
                                        <p:tgtEl>
                                          <p:spTgt spid="371"/>
                                        </p:tgtEl>
                                        <p:attrNameLst>
                                          <p:attrName>ppt_h</p:attrName>
                                        </p:attrNameLst>
                                      </p:cBhvr>
                                      <p:tavLst>
                                        <p:tav tm="0">
                                          <p:val>
                                            <p:fltVal val="0"/>
                                          </p:val>
                                        </p:tav>
                                        <p:tav tm="100000">
                                          <p:val>
                                            <p:strVal val="#ppt_h"/>
                                          </p:val>
                                        </p:tav>
                                      </p:tavLst>
                                    </p:anim>
                                    <p:anim calcmode="lin" valueType="num">
                                      <p:cBhvr>
                                        <p:cTn id="10" dur="2000" fill="hold"/>
                                        <p:tgtEl>
                                          <p:spTgt spid="371"/>
                                        </p:tgtEl>
                                        <p:attrNameLst>
                                          <p:attrName>ppt_w</p:attrName>
                                        </p:attrNameLst>
                                      </p:cBhvr>
                                      <p:tavLst>
                                        <p:tav tm="0">
                                          <p:val>
                                            <p:fltVal val="0"/>
                                          </p:val>
                                        </p:tav>
                                        <p:tav tm="100000">
                                          <p:val>
                                            <p:strVal val="#ppt_w"/>
                                          </p:val>
                                        </p:tav>
                                      </p:tavLst>
                                    </p:anim>
                                  </p:childTnLst>
                                </p:cTn>
                              </p:par>
                              <p:par>
                                <p:cTn id="11" presetID="35" presetClass="entr" presetSubtype="0" fill="hold" grpId="0" nodeType="withEffect">
                                  <p:stCondLst>
                                    <p:cond delay="0"/>
                                  </p:stCondLst>
                                  <p:childTnLst>
                                    <p:set>
                                      <p:cBhvr>
                                        <p:cTn id="12" dur="1" fill="hold">
                                          <p:stCondLst>
                                            <p:cond delay="0"/>
                                          </p:stCondLst>
                                        </p:cTn>
                                        <p:tgtEl>
                                          <p:spTgt spid="389"/>
                                        </p:tgtEl>
                                        <p:attrNameLst>
                                          <p:attrName>style.visibility</p:attrName>
                                        </p:attrNameLst>
                                      </p:cBhvr>
                                      <p:to>
                                        <p:strVal val="visible"/>
                                      </p:to>
                                    </p:set>
                                    <p:animEffect transition="in" filter="fade">
                                      <p:cBhvr>
                                        <p:cTn id="13" dur="2000"/>
                                        <p:tgtEl>
                                          <p:spTgt spid="389"/>
                                        </p:tgtEl>
                                      </p:cBhvr>
                                    </p:animEffect>
                                    <p:anim calcmode="lin" valueType="num">
                                      <p:cBhvr>
                                        <p:cTn id="14" dur="2000" fill="hold"/>
                                        <p:tgtEl>
                                          <p:spTgt spid="389"/>
                                        </p:tgtEl>
                                        <p:attrNameLst>
                                          <p:attrName>style.rotation</p:attrName>
                                        </p:attrNameLst>
                                      </p:cBhvr>
                                      <p:tavLst>
                                        <p:tav tm="0">
                                          <p:val>
                                            <p:fltVal val="720"/>
                                          </p:val>
                                        </p:tav>
                                        <p:tav tm="100000">
                                          <p:val>
                                            <p:fltVal val="0"/>
                                          </p:val>
                                        </p:tav>
                                      </p:tavLst>
                                    </p:anim>
                                    <p:anim calcmode="lin" valueType="num">
                                      <p:cBhvr>
                                        <p:cTn id="15" dur="2000" fill="hold"/>
                                        <p:tgtEl>
                                          <p:spTgt spid="389"/>
                                        </p:tgtEl>
                                        <p:attrNameLst>
                                          <p:attrName>ppt_h</p:attrName>
                                        </p:attrNameLst>
                                      </p:cBhvr>
                                      <p:tavLst>
                                        <p:tav tm="0">
                                          <p:val>
                                            <p:fltVal val="0"/>
                                          </p:val>
                                        </p:tav>
                                        <p:tav tm="100000">
                                          <p:val>
                                            <p:strVal val="#ppt_h"/>
                                          </p:val>
                                        </p:tav>
                                      </p:tavLst>
                                    </p:anim>
                                    <p:anim calcmode="lin" valueType="num">
                                      <p:cBhvr>
                                        <p:cTn id="16" dur="2000" fill="hold"/>
                                        <p:tgtEl>
                                          <p:spTgt spid="389"/>
                                        </p:tgtEl>
                                        <p:attrNameLst>
                                          <p:attrName>ppt_w</p:attrName>
                                        </p:attrNameLst>
                                      </p:cBhvr>
                                      <p:tavLst>
                                        <p:tav tm="0">
                                          <p:val>
                                            <p:fltVal val="0"/>
                                          </p:val>
                                        </p:tav>
                                        <p:tav tm="100000">
                                          <p:val>
                                            <p:strVal val="#ppt_w"/>
                                          </p:val>
                                        </p:tav>
                                      </p:tavLst>
                                    </p:anim>
                                  </p:childTnLst>
                                </p:cTn>
                              </p:par>
                              <p:par>
                                <p:cTn id="17" presetID="35" presetClass="entr" presetSubtype="0" fill="hold" grpId="0" nodeType="withEffect">
                                  <p:stCondLst>
                                    <p:cond delay="0"/>
                                  </p:stCondLst>
                                  <p:childTnLst>
                                    <p:set>
                                      <p:cBhvr>
                                        <p:cTn id="18" dur="1" fill="hold">
                                          <p:stCondLst>
                                            <p:cond delay="0"/>
                                          </p:stCondLst>
                                        </p:cTn>
                                        <p:tgtEl>
                                          <p:spTgt spid="380">
                                            <p:txEl>
                                              <p:pRg st="0" end="0"/>
                                            </p:txEl>
                                          </p:spTgt>
                                        </p:tgtEl>
                                        <p:attrNameLst>
                                          <p:attrName>style.visibility</p:attrName>
                                        </p:attrNameLst>
                                      </p:cBhvr>
                                      <p:to>
                                        <p:strVal val="visible"/>
                                      </p:to>
                                    </p:set>
                                    <p:animEffect transition="in" filter="fade">
                                      <p:cBhvr>
                                        <p:cTn id="19" dur="2000"/>
                                        <p:tgtEl>
                                          <p:spTgt spid="380">
                                            <p:txEl>
                                              <p:pRg st="0" end="0"/>
                                            </p:txEl>
                                          </p:spTgt>
                                        </p:tgtEl>
                                      </p:cBhvr>
                                    </p:animEffect>
                                    <p:anim calcmode="lin" valueType="num">
                                      <p:cBhvr>
                                        <p:cTn id="20" dur="2000" fill="hold"/>
                                        <p:tgtEl>
                                          <p:spTgt spid="380">
                                            <p:txEl>
                                              <p:pRg st="0" end="0"/>
                                            </p:txEl>
                                          </p:spTgt>
                                        </p:tgtEl>
                                        <p:attrNameLst>
                                          <p:attrName>style.rotation</p:attrName>
                                        </p:attrNameLst>
                                      </p:cBhvr>
                                      <p:tavLst>
                                        <p:tav tm="0">
                                          <p:val>
                                            <p:fltVal val="720"/>
                                          </p:val>
                                        </p:tav>
                                        <p:tav tm="100000">
                                          <p:val>
                                            <p:fltVal val="0"/>
                                          </p:val>
                                        </p:tav>
                                      </p:tavLst>
                                    </p:anim>
                                    <p:anim calcmode="lin" valueType="num">
                                      <p:cBhvr>
                                        <p:cTn id="21" dur="2000" fill="hold"/>
                                        <p:tgtEl>
                                          <p:spTgt spid="380">
                                            <p:txEl>
                                              <p:pRg st="0" end="0"/>
                                            </p:txEl>
                                          </p:spTgt>
                                        </p:tgtEl>
                                        <p:attrNameLst>
                                          <p:attrName>ppt_h</p:attrName>
                                        </p:attrNameLst>
                                      </p:cBhvr>
                                      <p:tavLst>
                                        <p:tav tm="0">
                                          <p:val>
                                            <p:fltVal val="0"/>
                                          </p:val>
                                        </p:tav>
                                        <p:tav tm="100000">
                                          <p:val>
                                            <p:strVal val="#ppt_h"/>
                                          </p:val>
                                        </p:tav>
                                      </p:tavLst>
                                    </p:anim>
                                    <p:anim calcmode="lin" valueType="num">
                                      <p:cBhvr>
                                        <p:cTn id="22" dur="2000" fill="hold"/>
                                        <p:tgtEl>
                                          <p:spTgt spid="380">
                                            <p:txEl>
                                              <p:pRg st="0" end="0"/>
                                            </p:txEl>
                                          </p:spTgt>
                                        </p:tgtEl>
                                        <p:attrNameLst>
                                          <p:attrName>ppt_w</p:attrName>
                                        </p:attrNameLst>
                                      </p:cBhvr>
                                      <p:tavLst>
                                        <p:tav tm="0">
                                          <p:val>
                                            <p:fltVal val="0"/>
                                          </p:val>
                                        </p:tav>
                                        <p:tav tm="100000">
                                          <p:val>
                                            <p:strVal val="#ppt_w"/>
                                          </p:val>
                                        </p:tav>
                                      </p:tavLst>
                                    </p:anim>
                                  </p:childTnLst>
                                </p:cTn>
                              </p:par>
                            </p:childTnLst>
                          </p:cTn>
                        </p:par>
                      </p:childTnLst>
                    </p:cTn>
                  </p:par>
                  <p:par>
                    <p:cTn id="23" fill="hold">
                      <p:stCondLst>
                        <p:cond delay="indefinite"/>
                      </p:stCondLst>
                      <p:childTnLst>
                        <p:par>
                          <p:cTn id="24" fill="hold">
                            <p:stCondLst>
                              <p:cond delay="0"/>
                            </p:stCondLst>
                            <p:childTnLst>
                              <p:par>
                                <p:cTn id="25" presetID="35" presetClass="entr" presetSubtype="0" fill="hold" grpId="0" nodeType="clickEffect">
                                  <p:stCondLst>
                                    <p:cond delay="0"/>
                                  </p:stCondLst>
                                  <p:childTnLst>
                                    <p:set>
                                      <p:cBhvr>
                                        <p:cTn id="26" dur="1" fill="hold">
                                          <p:stCondLst>
                                            <p:cond delay="0"/>
                                          </p:stCondLst>
                                        </p:cTn>
                                        <p:tgtEl>
                                          <p:spTgt spid="380">
                                            <p:txEl>
                                              <p:pRg st="1" end="1"/>
                                            </p:txEl>
                                          </p:spTgt>
                                        </p:tgtEl>
                                        <p:attrNameLst>
                                          <p:attrName>style.visibility</p:attrName>
                                        </p:attrNameLst>
                                      </p:cBhvr>
                                      <p:to>
                                        <p:strVal val="visible"/>
                                      </p:to>
                                    </p:set>
                                    <p:animEffect transition="in" filter="fade">
                                      <p:cBhvr>
                                        <p:cTn id="27" dur="2000"/>
                                        <p:tgtEl>
                                          <p:spTgt spid="380">
                                            <p:txEl>
                                              <p:pRg st="1" end="1"/>
                                            </p:txEl>
                                          </p:spTgt>
                                        </p:tgtEl>
                                      </p:cBhvr>
                                    </p:animEffect>
                                    <p:anim calcmode="lin" valueType="num">
                                      <p:cBhvr>
                                        <p:cTn id="28" dur="2000" fill="hold"/>
                                        <p:tgtEl>
                                          <p:spTgt spid="380">
                                            <p:txEl>
                                              <p:pRg st="1" end="1"/>
                                            </p:txEl>
                                          </p:spTgt>
                                        </p:tgtEl>
                                        <p:attrNameLst>
                                          <p:attrName>style.rotation</p:attrName>
                                        </p:attrNameLst>
                                      </p:cBhvr>
                                      <p:tavLst>
                                        <p:tav tm="0">
                                          <p:val>
                                            <p:fltVal val="720"/>
                                          </p:val>
                                        </p:tav>
                                        <p:tav tm="100000">
                                          <p:val>
                                            <p:fltVal val="0"/>
                                          </p:val>
                                        </p:tav>
                                      </p:tavLst>
                                    </p:anim>
                                    <p:anim calcmode="lin" valueType="num">
                                      <p:cBhvr>
                                        <p:cTn id="29" dur="2000" fill="hold"/>
                                        <p:tgtEl>
                                          <p:spTgt spid="380">
                                            <p:txEl>
                                              <p:pRg st="1" end="1"/>
                                            </p:txEl>
                                          </p:spTgt>
                                        </p:tgtEl>
                                        <p:attrNameLst>
                                          <p:attrName>ppt_h</p:attrName>
                                        </p:attrNameLst>
                                      </p:cBhvr>
                                      <p:tavLst>
                                        <p:tav tm="0">
                                          <p:val>
                                            <p:fltVal val="0"/>
                                          </p:val>
                                        </p:tav>
                                        <p:tav tm="100000">
                                          <p:val>
                                            <p:strVal val="#ppt_h"/>
                                          </p:val>
                                        </p:tav>
                                      </p:tavLst>
                                    </p:anim>
                                    <p:anim calcmode="lin" valueType="num">
                                      <p:cBhvr>
                                        <p:cTn id="30" dur="2000" fill="hold"/>
                                        <p:tgtEl>
                                          <p:spTgt spid="380">
                                            <p:txEl>
                                              <p:pRg st="1" end="1"/>
                                            </p:txEl>
                                          </p:spTgt>
                                        </p:tgtEl>
                                        <p:attrNameLst>
                                          <p:attrName>ppt_w</p:attrName>
                                        </p:attrNameLst>
                                      </p:cBhvr>
                                      <p:tavLst>
                                        <p:tav tm="0">
                                          <p:val>
                                            <p:fltVal val="0"/>
                                          </p:val>
                                        </p:tav>
                                        <p:tav tm="100000">
                                          <p:val>
                                            <p:strVal val="#ppt_w"/>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ntr" presetSubtype="0" fill="hold" grpId="0" nodeType="clickEffect">
                                  <p:stCondLst>
                                    <p:cond delay="0"/>
                                  </p:stCondLst>
                                  <p:childTnLst>
                                    <p:set>
                                      <p:cBhvr>
                                        <p:cTn id="34" dur="1" fill="hold">
                                          <p:stCondLst>
                                            <p:cond delay="0"/>
                                          </p:stCondLst>
                                        </p:cTn>
                                        <p:tgtEl>
                                          <p:spTgt spid="369"/>
                                        </p:tgtEl>
                                        <p:attrNameLst>
                                          <p:attrName>style.visibility</p:attrName>
                                        </p:attrNameLst>
                                      </p:cBhvr>
                                      <p:to>
                                        <p:strVal val="visible"/>
                                      </p:to>
                                    </p:set>
                                    <p:animEffect transition="in" filter="fade">
                                      <p:cBhvr>
                                        <p:cTn id="35" dur="2000"/>
                                        <p:tgtEl>
                                          <p:spTgt spid="369"/>
                                        </p:tgtEl>
                                      </p:cBhvr>
                                    </p:animEffect>
                                    <p:anim calcmode="lin" valueType="num">
                                      <p:cBhvr>
                                        <p:cTn id="36" dur="2000" fill="hold"/>
                                        <p:tgtEl>
                                          <p:spTgt spid="369"/>
                                        </p:tgtEl>
                                        <p:attrNameLst>
                                          <p:attrName>style.rotation</p:attrName>
                                        </p:attrNameLst>
                                      </p:cBhvr>
                                      <p:tavLst>
                                        <p:tav tm="0">
                                          <p:val>
                                            <p:fltVal val="720"/>
                                          </p:val>
                                        </p:tav>
                                        <p:tav tm="100000">
                                          <p:val>
                                            <p:fltVal val="0"/>
                                          </p:val>
                                        </p:tav>
                                      </p:tavLst>
                                    </p:anim>
                                    <p:anim calcmode="lin" valueType="num">
                                      <p:cBhvr>
                                        <p:cTn id="37" dur="2000" fill="hold"/>
                                        <p:tgtEl>
                                          <p:spTgt spid="369"/>
                                        </p:tgtEl>
                                        <p:attrNameLst>
                                          <p:attrName>ppt_h</p:attrName>
                                        </p:attrNameLst>
                                      </p:cBhvr>
                                      <p:tavLst>
                                        <p:tav tm="0">
                                          <p:val>
                                            <p:fltVal val="0"/>
                                          </p:val>
                                        </p:tav>
                                        <p:tav tm="100000">
                                          <p:val>
                                            <p:strVal val="#ppt_h"/>
                                          </p:val>
                                        </p:tav>
                                      </p:tavLst>
                                    </p:anim>
                                    <p:anim calcmode="lin" valueType="num">
                                      <p:cBhvr>
                                        <p:cTn id="38" dur="2000" fill="hold"/>
                                        <p:tgtEl>
                                          <p:spTgt spid="369"/>
                                        </p:tgtEl>
                                        <p:attrNameLst>
                                          <p:attrName>ppt_w</p:attrName>
                                        </p:attrNameLst>
                                      </p:cBhvr>
                                      <p:tavLst>
                                        <p:tav tm="0">
                                          <p:val>
                                            <p:fltVal val="0"/>
                                          </p:val>
                                        </p:tav>
                                        <p:tav tm="100000">
                                          <p:val>
                                            <p:strVal val="#ppt_w"/>
                                          </p:val>
                                        </p:tav>
                                      </p:tavLst>
                                    </p:anim>
                                  </p:childTnLst>
                                </p:cTn>
                              </p:par>
                              <p:par>
                                <p:cTn id="39" presetID="35" presetClass="entr" presetSubtype="0" fill="hold" nodeType="withEffect">
                                  <p:stCondLst>
                                    <p:cond delay="0"/>
                                  </p:stCondLst>
                                  <p:childTnLst>
                                    <p:set>
                                      <p:cBhvr>
                                        <p:cTn id="40" dur="1" fill="hold">
                                          <p:stCondLst>
                                            <p:cond delay="0"/>
                                          </p:stCondLst>
                                        </p:cTn>
                                        <p:tgtEl>
                                          <p:spTgt spid="398"/>
                                        </p:tgtEl>
                                        <p:attrNameLst>
                                          <p:attrName>style.visibility</p:attrName>
                                        </p:attrNameLst>
                                      </p:cBhvr>
                                      <p:to>
                                        <p:strVal val="visible"/>
                                      </p:to>
                                    </p:set>
                                    <p:animEffect transition="in" filter="fade">
                                      <p:cBhvr>
                                        <p:cTn id="41" dur="2000"/>
                                        <p:tgtEl>
                                          <p:spTgt spid="398"/>
                                        </p:tgtEl>
                                      </p:cBhvr>
                                    </p:animEffect>
                                    <p:anim calcmode="lin" valueType="num">
                                      <p:cBhvr>
                                        <p:cTn id="42" dur="2000" fill="hold"/>
                                        <p:tgtEl>
                                          <p:spTgt spid="398"/>
                                        </p:tgtEl>
                                        <p:attrNameLst>
                                          <p:attrName>style.rotation</p:attrName>
                                        </p:attrNameLst>
                                      </p:cBhvr>
                                      <p:tavLst>
                                        <p:tav tm="0">
                                          <p:val>
                                            <p:fltVal val="720"/>
                                          </p:val>
                                        </p:tav>
                                        <p:tav tm="100000">
                                          <p:val>
                                            <p:fltVal val="0"/>
                                          </p:val>
                                        </p:tav>
                                      </p:tavLst>
                                    </p:anim>
                                    <p:anim calcmode="lin" valueType="num">
                                      <p:cBhvr>
                                        <p:cTn id="43" dur="2000" fill="hold"/>
                                        <p:tgtEl>
                                          <p:spTgt spid="398"/>
                                        </p:tgtEl>
                                        <p:attrNameLst>
                                          <p:attrName>ppt_h</p:attrName>
                                        </p:attrNameLst>
                                      </p:cBhvr>
                                      <p:tavLst>
                                        <p:tav tm="0">
                                          <p:val>
                                            <p:fltVal val="0"/>
                                          </p:val>
                                        </p:tav>
                                        <p:tav tm="100000">
                                          <p:val>
                                            <p:strVal val="#ppt_h"/>
                                          </p:val>
                                        </p:tav>
                                      </p:tavLst>
                                    </p:anim>
                                    <p:anim calcmode="lin" valueType="num">
                                      <p:cBhvr>
                                        <p:cTn id="44" dur="2000" fill="hold"/>
                                        <p:tgtEl>
                                          <p:spTgt spid="398"/>
                                        </p:tgtEl>
                                        <p:attrNameLst>
                                          <p:attrName>ppt_w</p:attrName>
                                        </p:attrNameLst>
                                      </p:cBhvr>
                                      <p:tavLst>
                                        <p:tav tm="0">
                                          <p:val>
                                            <p:fltVal val="0"/>
                                          </p:val>
                                        </p:tav>
                                        <p:tav tm="100000">
                                          <p:val>
                                            <p:strVal val="#ppt_w"/>
                                          </p:val>
                                        </p:tav>
                                      </p:tavLst>
                                    </p:anim>
                                  </p:childTnLst>
                                </p:cTn>
                              </p:par>
                              <p:par>
                                <p:cTn id="45" presetID="35" presetClass="entr" presetSubtype="0" fill="hold" grpId="0" nodeType="withEffect">
                                  <p:stCondLst>
                                    <p:cond delay="0"/>
                                  </p:stCondLst>
                                  <p:childTnLst>
                                    <p:set>
                                      <p:cBhvr>
                                        <p:cTn id="46" dur="1" fill="hold">
                                          <p:stCondLst>
                                            <p:cond delay="0"/>
                                          </p:stCondLst>
                                        </p:cTn>
                                        <p:tgtEl>
                                          <p:spTgt spid="377">
                                            <p:txEl>
                                              <p:pRg st="0" end="0"/>
                                            </p:txEl>
                                          </p:spTgt>
                                        </p:tgtEl>
                                        <p:attrNameLst>
                                          <p:attrName>style.visibility</p:attrName>
                                        </p:attrNameLst>
                                      </p:cBhvr>
                                      <p:to>
                                        <p:strVal val="visible"/>
                                      </p:to>
                                    </p:set>
                                    <p:animEffect transition="in" filter="fade">
                                      <p:cBhvr>
                                        <p:cTn id="47" dur="2000"/>
                                        <p:tgtEl>
                                          <p:spTgt spid="377">
                                            <p:txEl>
                                              <p:pRg st="0" end="0"/>
                                            </p:txEl>
                                          </p:spTgt>
                                        </p:tgtEl>
                                      </p:cBhvr>
                                    </p:animEffect>
                                    <p:anim calcmode="lin" valueType="num">
                                      <p:cBhvr>
                                        <p:cTn id="48" dur="2000" fill="hold"/>
                                        <p:tgtEl>
                                          <p:spTgt spid="377">
                                            <p:txEl>
                                              <p:pRg st="0" end="0"/>
                                            </p:txEl>
                                          </p:spTgt>
                                        </p:tgtEl>
                                        <p:attrNameLst>
                                          <p:attrName>style.rotation</p:attrName>
                                        </p:attrNameLst>
                                      </p:cBhvr>
                                      <p:tavLst>
                                        <p:tav tm="0">
                                          <p:val>
                                            <p:fltVal val="720"/>
                                          </p:val>
                                        </p:tav>
                                        <p:tav tm="100000">
                                          <p:val>
                                            <p:fltVal val="0"/>
                                          </p:val>
                                        </p:tav>
                                      </p:tavLst>
                                    </p:anim>
                                    <p:anim calcmode="lin" valueType="num">
                                      <p:cBhvr>
                                        <p:cTn id="49" dur="2000" fill="hold"/>
                                        <p:tgtEl>
                                          <p:spTgt spid="377">
                                            <p:txEl>
                                              <p:pRg st="0" end="0"/>
                                            </p:txEl>
                                          </p:spTgt>
                                        </p:tgtEl>
                                        <p:attrNameLst>
                                          <p:attrName>ppt_h</p:attrName>
                                        </p:attrNameLst>
                                      </p:cBhvr>
                                      <p:tavLst>
                                        <p:tav tm="0">
                                          <p:val>
                                            <p:fltVal val="0"/>
                                          </p:val>
                                        </p:tav>
                                        <p:tav tm="100000">
                                          <p:val>
                                            <p:strVal val="#ppt_h"/>
                                          </p:val>
                                        </p:tav>
                                      </p:tavLst>
                                    </p:anim>
                                    <p:anim calcmode="lin" valueType="num">
                                      <p:cBhvr>
                                        <p:cTn id="50" dur="2000" fill="hold"/>
                                        <p:tgtEl>
                                          <p:spTgt spid="377">
                                            <p:txEl>
                                              <p:pRg st="0" end="0"/>
                                            </p:txEl>
                                          </p:spTgt>
                                        </p:tgtEl>
                                        <p:attrNameLst>
                                          <p:attrName>ppt_w</p:attrName>
                                        </p:attrNameLst>
                                      </p:cBhvr>
                                      <p:tavLst>
                                        <p:tav tm="0">
                                          <p:val>
                                            <p:fltVal val="0"/>
                                          </p:val>
                                        </p:tav>
                                        <p:tav tm="100000">
                                          <p:val>
                                            <p:strVal val="#ppt_w"/>
                                          </p:val>
                                        </p:tav>
                                      </p:tavLst>
                                    </p:anim>
                                  </p:childTnLst>
                                </p:cTn>
                              </p:par>
                            </p:childTnLst>
                          </p:cTn>
                        </p:par>
                      </p:childTnLst>
                    </p:cTn>
                  </p:par>
                  <p:par>
                    <p:cTn id="51" fill="hold">
                      <p:stCondLst>
                        <p:cond delay="indefinite"/>
                      </p:stCondLst>
                      <p:childTnLst>
                        <p:par>
                          <p:cTn id="52" fill="hold">
                            <p:stCondLst>
                              <p:cond delay="0"/>
                            </p:stCondLst>
                            <p:childTnLst>
                              <p:par>
                                <p:cTn id="53" presetID="35" presetClass="entr" presetSubtype="0" fill="hold" grpId="0" nodeType="clickEffect">
                                  <p:stCondLst>
                                    <p:cond delay="0"/>
                                  </p:stCondLst>
                                  <p:childTnLst>
                                    <p:set>
                                      <p:cBhvr>
                                        <p:cTn id="54" dur="1" fill="hold">
                                          <p:stCondLst>
                                            <p:cond delay="0"/>
                                          </p:stCondLst>
                                        </p:cTn>
                                        <p:tgtEl>
                                          <p:spTgt spid="377">
                                            <p:txEl>
                                              <p:pRg st="1" end="1"/>
                                            </p:txEl>
                                          </p:spTgt>
                                        </p:tgtEl>
                                        <p:attrNameLst>
                                          <p:attrName>style.visibility</p:attrName>
                                        </p:attrNameLst>
                                      </p:cBhvr>
                                      <p:to>
                                        <p:strVal val="visible"/>
                                      </p:to>
                                    </p:set>
                                    <p:animEffect transition="in" filter="fade">
                                      <p:cBhvr>
                                        <p:cTn id="55" dur="2000"/>
                                        <p:tgtEl>
                                          <p:spTgt spid="377">
                                            <p:txEl>
                                              <p:pRg st="1" end="1"/>
                                            </p:txEl>
                                          </p:spTgt>
                                        </p:tgtEl>
                                      </p:cBhvr>
                                    </p:animEffect>
                                    <p:anim calcmode="lin" valueType="num">
                                      <p:cBhvr>
                                        <p:cTn id="56" dur="2000" fill="hold"/>
                                        <p:tgtEl>
                                          <p:spTgt spid="377">
                                            <p:txEl>
                                              <p:pRg st="1" end="1"/>
                                            </p:txEl>
                                          </p:spTgt>
                                        </p:tgtEl>
                                        <p:attrNameLst>
                                          <p:attrName>style.rotation</p:attrName>
                                        </p:attrNameLst>
                                      </p:cBhvr>
                                      <p:tavLst>
                                        <p:tav tm="0">
                                          <p:val>
                                            <p:fltVal val="720"/>
                                          </p:val>
                                        </p:tav>
                                        <p:tav tm="100000">
                                          <p:val>
                                            <p:fltVal val="0"/>
                                          </p:val>
                                        </p:tav>
                                      </p:tavLst>
                                    </p:anim>
                                    <p:anim calcmode="lin" valueType="num">
                                      <p:cBhvr>
                                        <p:cTn id="57" dur="2000" fill="hold"/>
                                        <p:tgtEl>
                                          <p:spTgt spid="377">
                                            <p:txEl>
                                              <p:pRg st="1" end="1"/>
                                            </p:txEl>
                                          </p:spTgt>
                                        </p:tgtEl>
                                        <p:attrNameLst>
                                          <p:attrName>ppt_h</p:attrName>
                                        </p:attrNameLst>
                                      </p:cBhvr>
                                      <p:tavLst>
                                        <p:tav tm="0">
                                          <p:val>
                                            <p:fltVal val="0"/>
                                          </p:val>
                                        </p:tav>
                                        <p:tav tm="100000">
                                          <p:val>
                                            <p:strVal val="#ppt_h"/>
                                          </p:val>
                                        </p:tav>
                                      </p:tavLst>
                                    </p:anim>
                                    <p:anim calcmode="lin" valueType="num">
                                      <p:cBhvr>
                                        <p:cTn id="58" dur="2000" fill="hold"/>
                                        <p:tgtEl>
                                          <p:spTgt spid="377">
                                            <p:txEl>
                                              <p:pRg st="1" end="1"/>
                                            </p:txEl>
                                          </p:spTgt>
                                        </p:tgtEl>
                                        <p:attrNameLst>
                                          <p:attrName>ppt_w</p:attrName>
                                        </p:attrNameLst>
                                      </p:cBhvr>
                                      <p:tavLst>
                                        <p:tav tm="0">
                                          <p:val>
                                            <p:fltVal val="0"/>
                                          </p:val>
                                        </p:tav>
                                        <p:tav tm="100000">
                                          <p:val>
                                            <p:strVal val="#ppt_w"/>
                                          </p:val>
                                        </p:tav>
                                      </p:tavLst>
                                    </p:anim>
                                  </p:childTnLst>
                                </p:cTn>
                              </p:par>
                            </p:childTnLst>
                          </p:cTn>
                        </p:par>
                      </p:childTnLst>
                    </p:cTn>
                  </p:par>
                  <p:par>
                    <p:cTn id="59" fill="hold">
                      <p:stCondLst>
                        <p:cond delay="indefinite"/>
                      </p:stCondLst>
                      <p:childTnLst>
                        <p:par>
                          <p:cTn id="60" fill="hold">
                            <p:stCondLst>
                              <p:cond delay="0"/>
                            </p:stCondLst>
                            <p:childTnLst>
                              <p:par>
                                <p:cTn id="61" presetID="35" presetClass="entr" presetSubtype="0" fill="hold" nodeType="clickEffect">
                                  <p:stCondLst>
                                    <p:cond delay="0"/>
                                  </p:stCondLst>
                                  <p:childTnLst>
                                    <p:set>
                                      <p:cBhvr>
                                        <p:cTn id="62" dur="1" fill="hold">
                                          <p:stCondLst>
                                            <p:cond delay="0"/>
                                          </p:stCondLst>
                                        </p:cTn>
                                        <p:tgtEl>
                                          <p:spTgt spid="417"/>
                                        </p:tgtEl>
                                        <p:attrNameLst>
                                          <p:attrName>style.visibility</p:attrName>
                                        </p:attrNameLst>
                                      </p:cBhvr>
                                      <p:to>
                                        <p:strVal val="visible"/>
                                      </p:to>
                                    </p:set>
                                    <p:animEffect transition="in" filter="fade">
                                      <p:cBhvr>
                                        <p:cTn id="63" dur="2000"/>
                                        <p:tgtEl>
                                          <p:spTgt spid="417"/>
                                        </p:tgtEl>
                                      </p:cBhvr>
                                    </p:animEffect>
                                    <p:anim calcmode="lin" valueType="num">
                                      <p:cBhvr>
                                        <p:cTn id="64" dur="2000" fill="hold"/>
                                        <p:tgtEl>
                                          <p:spTgt spid="417"/>
                                        </p:tgtEl>
                                        <p:attrNameLst>
                                          <p:attrName>style.rotation</p:attrName>
                                        </p:attrNameLst>
                                      </p:cBhvr>
                                      <p:tavLst>
                                        <p:tav tm="0">
                                          <p:val>
                                            <p:fltVal val="720"/>
                                          </p:val>
                                        </p:tav>
                                        <p:tav tm="100000">
                                          <p:val>
                                            <p:fltVal val="0"/>
                                          </p:val>
                                        </p:tav>
                                      </p:tavLst>
                                    </p:anim>
                                    <p:anim calcmode="lin" valueType="num">
                                      <p:cBhvr>
                                        <p:cTn id="65" dur="2000" fill="hold"/>
                                        <p:tgtEl>
                                          <p:spTgt spid="417"/>
                                        </p:tgtEl>
                                        <p:attrNameLst>
                                          <p:attrName>ppt_h</p:attrName>
                                        </p:attrNameLst>
                                      </p:cBhvr>
                                      <p:tavLst>
                                        <p:tav tm="0">
                                          <p:val>
                                            <p:fltVal val="0"/>
                                          </p:val>
                                        </p:tav>
                                        <p:tav tm="100000">
                                          <p:val>
                                            <p:strVal val="#ppt_h"/>
                                          </p:val>
                                        </p:tav>
                                      </p:tavLst>
                                    </p:anim>
                                    <p:anim calcmode="lin" valueType="num">
                                      <p:cBhvr>
                                        <p:cTn id="66" dur="2000" fill="hold"/>
                                        <p:tgtEl>
                                          <p:spTgt spid="417"/>
                                        </p:tgtEl>
                                        <p:attrNameLst>
                                          <p:attrName>ppt_w</p:attrName>
                                        </p:attrNameLst>
                                      </p:cBhvr>
                                      <p:tavLst>
                                        <p:tav tm="0">
                                          <p:val>
                                            <p:fltVal val="0"/>
                                          </p:val>
                                        </p:tav>
                                        <p:tav tm="100000">
                                          <p:val>
                                            <p:strVal val="#ppt_w"/>
                                          </p:val>
                                        </p:tav>
                                      </p:tavLst>
                                    </p:anim>
                                  </p:childTnLst>
                                </p:cTn>
                              </p:par>
                              <p:par>
                                <p:cTn id="67" presetID="35" presetClass="entr" presetSubtype="0" fill="hold" grpId="0" nodeType="withEffect">
                                  <p:stCondLst>
                                    <p:cond delay="0"/>
                                  </p:stCondLst>
                                  <p:childTnLst>
                                    <p:set>
                                      <p:cBhvr>
                                        <p:cTn id="68" dur="1" fill="hold">
                                          <p:stCondLst>
                                            <p:cond delay="0"/>
                                          </p:stCondLst>
                                        </p:cTn>
                                        <p:tgtEl>
                                          <p:spTgt spid="370"/>
                                        </p:tgtEl>
                                        <p:attrNameLst>
                                          <p:attrName>style.visibility</p:attrName>
                                        </p:attrNameLst>
                                      </p:cBhvr>
                                      <p:to>
                                        <p:strVal val="visible"/>
                                      </p:to>
                                    </p:set>
                                    <p:animEffect transition="in" filter="fade">
                                      <p:cBhvr>
                                        <p:cTn id="69" dur="2000"/>
                                        <p:tgtEl>
                                          <p:spTgt spid="370"/>
                                        </p:tgtEl>
                                      </p:cBhvr>
                                    </p:animEffect>
                                    <p:anim calcmode="lin" valueType="num">
                                      <p:cBhvr>
                                        <p:cTn id="70" dur="2000" fill="hold"/>
                                        <p:tgtEl>
                                          <p:spTgt spid="370"/>
                                        </p:tgtEl>
                                        <p:attrNameLst>
                                          <p:attrName>style.rotation</p:attrName>
                                        </p:attrNameLst>
                                      </p:cBhvr>
                                      <p:tavLst>
                                        <p:tav tm="0">
                                          <p:val>
                                            <p:fltVal val="720"/>
                                          </p:val>
                                        </p:tav>
                                        <p:tav tm="100000">
                                          <p:val>
                                            <p:fltVal val="0"/>
                                          </p:val>
                                        </p:tav>
                                      </p:tavLst>
                                    </p:anim>
                                    <p:anim calcmode="lin" valueType="num">
                                      <p:cBhvr>
                                        <p:cTn id="71" dur="2000" fill="hold"/>
                                        <p:tgtEl>
                                          <p:spTgt spid="370"/>
                                        </p:tgtEl>
                                        <p:attrNameLst>
                                          <p:attrName>ppt_h</p:attrName>
                                        </p:attrNameLst>
                                      </p:cBhvr>
                                      <p:tavLst>
                                        <p:tav tm="0">
                                          <p:val>
                                            <p:fltVal val="0"/>
                                          </p:val>
                                        </p:tav>
                                        <p:tav tm="100000">
                                          <p:val>
                                            <p:strVal val="#ppt_h"/>
                                          </p:val>
                                        </p:tav>
                                      </p:tavLst>
                                    </p:anim>
                                    <p:anim calcmode="lin" valueType="num">
                                      <p:cBhvr>
                                        <p:cTn id="72" dur="2000" fill="hold"/>
                                        <p:tgtEl>
                                          <p:spTgt spid="370"/>
                                        </p:tgtEl>
                                        <p:attrNameLst>
                                          <p:attrName>ppt_w</p:attrName>
                                        </p:attrNameLst>
                                      </p:cBhvr>
                                      <p:tavLst>
                                        <p:tav tm="0">
                                          <p:val>
                                            <p:fltVal val="0"/>
                                          </p:val>
                                        </p:tav>
                                        <p:tav tm="100000">
                                          <p:val>
                                            <p:strVal val="#ppt_w"/>
                                          </p:val>
                                        </p:tav>
                                      </p:tavLst>
                                    </p:anim>
                                  </p:childTnLst>
                                </p:cTn>
                              </p:par>
                              <p:par>
                                <p:cTn id="73" presetID="35" presetClass="entr" presetSubtype="0" fill="hold" grpId="0" nodeType="withEffect">
                                  <p:stCondLst>
                                    <p:cond delay="0"/>
                                  </p:stCondLst>
                                  <p:childTnLst>
                                    <p:set>
                                      <p:cBhvr>
                                        <p:cTn id="74" dur="1" fill="hold">
                                          <p:stCondLst>
                                            <p:cond delay="0"/>
                                          </p:stCondLst>
                                        </p:cTn>
                                        <p:tgtEl>
                                          <p:spTgt spid="378">
                                            <p:txEl>
                                              <p:pRg st="0" end="0"/>
                                            </p:txEl>
                                          </p:spTgt>
                                        </p:tgtEl>
                                        <p:attrNameLst>
                                          <p:attrName>style.visibility</p:attrName>
                                        </p:attrNameLst>
                                      </p:cBhvr>
                                      <p:to>
                                        <p:strVal val="visible"/>
                                      </p:to>
                                    </p:set>
                                    <p:animEffect transition="in" filter="fade">
                                      <p:cBhvr>
                                        <p:cTn id="75" dur="2000"/>
                                        <p:tgtEl>
                                          <p:spTgt spid="378">
                                            <p:txEl>
                                              <p:pRg st="0" end="0"/>
                                            </p:txEl>
                                          </p:spTgt>
                                        </p:tgtEl>
                                      </p:cBhvr>
                                    </p:animEffect>
                                    <p:anim calcmode="lin" valueType="num">
                                      <p:cBhvr>
                                        <p:cTn id="76" dur="2000" fill="hold"/>
                                        <p:tgtEl>
                                          <p:spTgt spid="378">
                                            <p:txEl>
                                              <p:pRg st="0" end="0"/>
                                            </p:txEl>
                                          </p:spTgt>
                                        </p:tgtEl>
                                        <p:attrNameLst>
                                          <p:attrName>style.rotation</p:attrName>
                                        </p:attrNameLst>
                                      </p:cBhvr>
                                      <p:tavLst>
                                        <p:tav tm="0">
                                          <p:val>
                                            <p:fltVal val="720"/>
                                          </p:val>
                                        </p:tav>
                                        <p:tav tm="100000">
                                          <p:val>
                                            <p:fltVal val="0"/>
                                          </p:val>
                                        </p:tav>
                                      </p:tavLst>
                                    </p:anim>
                                    <p:anim calcmode="lin" valueType="num">
                                      <p:cBhvr>
                                        <p:cTn id="77" dur="2000" fill="hold"/>
                                        <p:tgtEl>
                                          <p:spTgt spid="378">
                                            <p:txEl>
                                              <p:pRg st="0" end="0"/>
                                            </p:txEl>
                                          </p:spTgt>
                                        </p:tgtEl>
                                        <p:attrNameLst>
                                          <p:attrName>ppt_h</p:attrName>
                                        </p:attrNameLst>
                                      </p:cBhvr>
                                      <p:tavLst>
                                        <p:tav tm="0">
                                          <p:val>
                                            <p:fltVal val="0"/>
                                          </p:val>
                                        </p:tav>
                                        <p:tav tm="100000">
                                          <p:val>
                                            <p:strVal val="#ppt_h"/>
                                          </p:val>
                                        </p:tav>
                                      </p:tavLst>
                                    </p:anim>
                                    <p:anim calcmode="lin" valueType="num">
                                      <p:cBhvr>
                                        <p:cTn id="78" dur="2000" fill="hold"/>
                                        <p:tgtEl>
                                          <p:spTgt spid="378">
                                            <p:txEl>
                                              <p:pRg st="0" end="0"/>
                                            </p:txEl>
                                          </p:spTgt>
                                        </p:tgtEl>
                                        <p:attrNameLst>
                                          <p:attrName>ppt_w</p:attrName>
                                        </p:attrNameLst>
                                      </p:cBhvr>
                                      <p:tavLst>
                                        <p:tav tm="0">
                                          <p:val>
                                            <p:fltVal val="0"/>
                                          </p:val>
                                        </p:tav>
                                        <p:tav tm="100000">
                                          <p:val>
                                            <p:strVal val="#ppt_w"/>
                                          </p:val>
                                        </p:tav>
                                      </p:tavLst>
                                    </p:anim>
                                  </p:childTnLst>
                                </p:cTn>
                              </p:par>
                            </p:childTnLst>
                          </p:cTn>
                        </p:par>
                      </p:childTnLst>
                    </p:cTn>
                  </p:par>
                  <p:par>
                    <p:cTn id="79" fill="hold">
                      <p:stCondLst>
                        <p:cond delay="indefinite"/>
                      </p:stCondLst>
                      <p:childTnLst>
                        <p:par>
                          <p:cTn id="80" fill="hold">
                            <p:stCondLst>
                              <p:cond delay="0"/>
                            </p:stCondLst>
                            <p:childTnLst>
                              <p:par>
                                <p:cTn id="81" presetID="35" presetClass="entr" presetSubtype="0" fill="hold" grpId="0" nodeType="clickEffect">
                                  <p:stCondLst>
                                    <p:cond delay="0"/>
                                  </p:stCondLst>
                                  <p:childTnLst>
                                    <p:set>
                                      <p:cBhvr>
                                        <p:cTn id="82" dur="1" fill="hold">
                                          <p:stCondLst>
                                            <p:cond delay="0"/>
                                          </p:stCondLst>
                                        </p:cTn>
                                        <p:tgtEl>
                                          <p:spTgt spid="378">
                                            <p:txEl>
                                              <p:pRg st="1" end="1"/>
                                            </p:txEl>
                                          </p:spTgt>
                                        </p:tgtEl>
                                        <p:attrNameLst>
                                          <p:attrName>style.visibility</p:attrName>
                                        </p:attrNameLst>
                                      </p:cBhvr>
                                      <p:to>
                                        <p:strVal val="visible"/>
                                      </p:to>
                                    </p:set>
                                    <p:animEffect transition="in" filter="fade">
                                      <p:cBhvr>
                                        <p:cTn id="83" dur="2000"/>
                                        <p:tgtEl>
                                          <p:spTgt spid="378">
                                            <p:txEl>
                                              <p:pRg st="1" end="1"/>
                                            </p:txEl>
                                          </p:spTgt>
                                        </p:tgtEl>
                                      </p:cBhvr>
                                    </p:animEffect>
                                    <p:anim calcmode="lin" valueType="num">
                                      <p:cBhvr>
                                        <p:cTn id="84" dur="2000" fill="hold"/>
                                        <p:tgtEl>
                                          <p:spTgt spid="378">
                                            <p:txEl>
                                              <p:pRg st="1" end="1"/>
                                            </p:txEl>
                                          </p:spTgt>
                                        </p:tgtEl>
                                        <p:attrNameLst>
                                          <p:attrName>style.rotation</p:attrName>
                                        </p:attrNameLst>
                                      </p:cBhvr>
                                      <p:tavLst>
                                        <p:tav tm="0">
                                          <p:val>
                                            <p:fltVal val="720"/>
                                          </p:val>
                                        </p:tav>
                                        <p:tav tm="100000">
                                          <p:val>
                                            <p:fltVal val="0"/>
                                          </p:val>
                                        </p:tav>
                                      </p:tavLst>
                                    </p:anim>
                                    <p:anim calcmode="lin" valueType="num">
                                      <p:cBhvr>
                                        <p:cTn id="85" dur="2000" fill="hold"/>
                                        <p:tgtEl>
                                          <p:spTgt spid="378">
                                            <p:txEl>
                                              <p:pRg st="1" end="1"/>
                                            </p:txEl>
                                          </p:spTgt>
                                        </p:tgtEl>
                                        <p:attrNameLst>
                                          <p:attrName>ppt_h</p:attrName>
                                        </p:attrNameLst>
                                      </p:cBhvr>
                                      <p:tavLst>
                                        <p:tav tm="0">
                                          <p:val>
                                            <p:fltVal val="0"/>
                                          </p:val>
                                        </p:tav>
                                        <p:tav tm="100000">
                                          <p:val>
                                            <p:strVal val="#ppt_h"/>
                                          </p:val>
                                        </p:tav>
                                      </p:tavLst>
                                    </p:anim>
                                    <p:anim calcmode="lin" valueType="num">
                                      <p:cBhvr>
                                        <p:cTn id="86" dur="2000" fill="hold"/>
                                        <p:tgtEl>
                                          <p:spTgt spid="378">
                                            <p:txEl>
                                              <p:pRg st="1" end="1"/>
                                            </p:txEl>
                                          </p:spTgt>
                                        </p:tgtEl>
                                        <p:attrNameLst>
                                          <p:attrName>ppt_w</p:attrName>
                                        </p:attrNameLst>
                                      </p:cBhvr>
                                      <p:tavLst>
                                        <p:tav tm="0">
                                          <p:val>
                                            <p:fltVal val="0"/>
                                          </p:val>
                                        </p:tav>
                                        <p:tav tm="100000">
                                          <p:val>
                                            <p:strVal val="#ppt_w"/>
                                          </p:val>
                                        </p:tav>
                                      </p:tavLst>
                                    </p:anim>
                                  </p:childTnLst>
                                </p:cTn>
                              </p:par>
                            </p:childTnLst>
                          </p:cTn>
                        </p:par>
                      </p:childTnLst>
                    </p:cTn>
                  </p:par>
                  <p:par>
                    <p:cTn id="87" fill="hold">
                      <p:stCondLst>
                        <p:cond delay="indefinite"/>
                      </p:stCondLst>
                      <p:childTnLst>
                        <p:par>
                          <p:cTn id="88" fill="hold">
                            <p:stCondLst>
                              <p:cond delay="0"/>
                            </p:stCondLst>
                            <p:childTnLst>
                              <p:par>
                                <p:cTn id="89" presetID="35" presetClass="entr" presetSubtype="0" fill="hold" grpId="0" nodeType="clickEffect">
                                  <p:stCondLst>
                                    <p:cond delay="0"/>
                                  </p:stCondLst>
                                  <p:childTnLst>
                                    <p:set>
                                      <p:cBhvr>
                                        <p:cTn id="90" dur="1" fill="hold">
                                          <p:stCondLst>
                                            <p:cond delay="0"/>
                                          </p:stCondLst>
                                        </p:cTn>
                                        <p:tgtEl>
                                          <p:spTgt spid="372"/>
                                        </p:tgtEl>
                                        <p:attrNameLst>
                                          <p:attrName>style.visibility</p:attrName>
                                        </p:attrNameLst>
                                      </p:cBhvr>
                                      <p:to>
                                        <p:strVal val="visible"/>
                                      </p:to>
                                    </p:set>
                                    <p:animEffect transition="in" filter="fade">
                                      <p:cBhvr>
                                        <p:cTn id="91" dur="2000"/>
                                        <p:tgtEl>
                                          <p:spTgt spid="372"/>
                                        </p:tgtEl>
                                      </p:cBhvr>
                                    </p:animEffect>
                                    <p:anim calcmode="lin" valueType="num">
                                      <p:cBhvr>
                                        <p:cTn id="92" dur="2000" fill="hold"/>
                                        <p:tgtEl>
                                          <p:spTgt spid="372"/>
                                        </p:tgtEl>
                                        <p:attrNameLst>
                                          <p:attrName>style.rotation</p:attrName>
                                        </p:attrNameLst>
                                      </p:cBhvr>
                                      <p:tavLst>
                                        <p:tav tm="0">
                                          <p:val>
                                            <p:fltVal val="720"/>
                                          </p:val>
                                        </p:tav>
                                        <p:tav tm="100000">
                                          <p:val>
                                            <p:fltVal val="0"/>
                                          </p:val>
                                        </p:tav>
                                      </p:tavLst>
                                    </p:anim>
                                    <p:anim calcmode="lin" valueType="num">
                                      <p:cBhvr>
                                        <p:cTn id="93" dur="2000" fill="hold"/>
                                        <p:tgtEl>
                                          <p:spTgt spid="372"/>
                                        </p:tgtEl>
                                        <p:attrNameLst>
                                          <p:attrName>ppt_h</p:attrName>
                                        </p:attrNameLst>
                                      </p:cBhvr>
                                      <p:tavLst>
                                        <p:tav tm="0">
                                          <p:val>
                                            <p:fltVal val="0"/>
                                          </p:val>
                                        </p:tav>
                                        <p:tav tm="100000">
                                          <p:val>
                                            <p:strVal val="#ppt_h"/>
                                          </p:val>
                                        </p:tav>
                                      </p:tavLst>
                                    </p:anim>
                                    <p:anim calcmode="lin" valueType="num">
                                      <p:cBhvr>
                                        <p:cTn id="94" dur="2000" fill="hold"/>
                                        <p:tgtEl>
                                          <p:spTgt spid="372"/>
                                        </p:tgtEl>
                                        <p:attrNameLst>
                                          <p:attrName>ppt_w</p:attrName>
                                        </p:attrNameLst>
                                      </p:cBhvr>
                                      <p:tavLst>
                                        <p:tav tm="0">
                                          <p:val>
                                            <p:fltVal val="0"/>
                                          </p:val>
                                        </p:tav>
                                        <p:tav tm="100000">
                                          <p:val>
                                            <p:strVal val="#ppt_w"/>
                                          </p:val>
                                        </p:tav>
                                      </p:tavLst>
                                    </p:anim>
                                  </p:childTnLst>
                                </p:cTn>
                              </p:par>
                              <p:par>
                                <p:cTn id="95" presetID="35" presetClass="entr" presetSubtype="0" fill="hold" nodeType="withEffect">
                                  <p:stCondLst>
                                    <p:cond delay="0"/>
                                  </p:stCondLst>
                                  <p:childTnLst>
                                    <p:set>
                                      <p:cBhvr>
                                        <p:cTn id="96" dur="1" fill="hold">
                                          <p:stCondLst>
                                            <p:cond delay="0"/>
                                          </p:stCondLst>
                                        </p:cTn>
                                        <p:tgtEl>
                                          <p:spTgt spid="390"/>
                                        </p:tgtEl>
                                        <p:attrNameLst>
                                          <p:attrName>style.visibility</p:attrName>
                                        </p:attrNameLst>
                                      </p:cBhvr>
                                      <p:to>
                                        <p:strVal val="visible"/>
                                      </p:to>
                                    </p:set>
                                    <p:animEffect transition="in" filter="fade">
                                      <p:cBhvr>
                                        <p:cTn id="97" dur="2000"/>
                                        <p:tgtEl>
                                          <p:spTgt spid="390"/>
                                        </p:tgtEl>
                                      </p:cBhvr>
                                    </p:animEffect>
                                    <p:anim calcmode="lin" valueType="num">
                                      <p:cBhvr>
                                        <p:cTn id="98" dur="2000" fill="hold"/>
                                        <p:tgtEl>
                                          <p:spTgt spid="390"/>
                                        </p:tgtEl>
                                        <p:attrNameLst>
                                          <p:attrName>style.rotation</p:attrName>
                                        </p:attrNameLst>
                                      </p:cBhvr>
                                      <p:tavLst>
                                        <p:tav tm="0">
                                          <p:val>
                                            <p:fltVal val="720"/>
                                          </p:val>
                                        </p:tav>
                                        <p:tav tm="100000">
                                          <p:val>
                                            <p:fltVal val="0"/>
                                          </p:val>
                                        </p:tav>
                                      </p:tavLst>
                                    </p:anim>
                                    <p:anim calcmode="lin" valueType="num">
                                      <p:cBhvr>
                                        <p:cTn id="99" dur="2000" fill="hold"/>
                                        <p:tgtEl>
                                          <p:spTgt spid="390"/>
                                        </p:tgtEl>
                                        <p:attrNameLst>
                                          <p:attrName>ppt_h</p:attrName>
                                        </p:attrNameLst>
                                      </p:cBhvr>
                                      <p:tavLst>
                                        <p:tav tm="0">
                                          <p:val>
                                            <p:fltVal val="0"/>
                                          </p:val>
                                        </p:tav>
                                        <p:tav tm="100000">
                                          <p:val>
                                            <p:strVal val="#ppt_h"/>
                                          </p:val>
                                        </p:tav>
                                      </p:tavLst>
                                    </p:anim>
                                    <p:anim calcmode="lin" valueType="num">
                                      <p:cBhvr>
                                        <p:cTn id="100" dur="2000" fill="hold"/>
                                        <p:tgtEl>
                                          <p:spTgt spid="390"/>
                                        </p:tgtEl>
                                        <p:attrNameLst>
                                          <p:attrName>ppt_w</p:attrName>
                                        </p:attrNameLst>
                                      </p:cBhvr>
                                      <p:tavLst>
                                        <p:tav tm="0">
                                          <p:val>
                                            <p:fltVal val="0"/>
                                          </p:val>
                                        </p:tav>
                                        <p:tav tm="100000">
                                          <p:val>
                                            <p:strVal val="#ppt_w"/>
                                          </p:val>
                                        </p:tav>
                                      </p:tavLst>
                                    </p:anim>
                                  </p:childTnLst>
                                </p:cTn>
                              </p:par>
                              <p:par>
                                <p:cTn id="101" presetID="35" presetClass="entr" presetSubtype="0" fill="hold" grpId="0" nodeType="withEffect">
                                  <p:stCondLst>
                                    <p:cond delay="0"/>
                                  </p:stCondLst>
                                  <p:childTnLst>
                                    <p:set>
                                      <p:cBhvr>
                                        <p:cTn id="102" dur="1" fill="hold">
                                          <p:stCondLst>
                                            <p:cond delay="0"/>
                                          </p:stCondLst>
                                        </p:cTn>
                                        <p:tgtEl>
                                          <p:spTgt spid="381">
                                            <p:txEl>
                                              <p:pRg st="0" end="0"/>
                                            </p:txEl>
                                          </p:spTgt>
                                        </p:tgtEl>
                                        <p:attrNameLst>
                                          <p:attrName>style.visibility</p:attrName>
                                        </p:attrNameLst>
                                      </p:cBhvr>
                                      <p:to>
                                        <p:strVal val="visible"/>
                                      </p:to>
                                    </p:set>
                                    <p:animEffect transition="in" filter="fade">
                                      <p:cBhvr>
                                        <p:cTn id="103" dur="2000"/>
                                        <p:tgtEl>
                                          <p:spTgt spid="381">
                                            <p:txEl>
                                              <p:pRg st="0" end="0"/>
                                            </p:txEl>
                                          </p:spTgt>
                                        </p:tgtEl>
                                      </p:cBhvr>
                                    </p:animEffect>
                                    <p:anim calcmode="lin" valueType="num">
                                      <p:cBhvr>
                                        <p:cTn id="104" dur="2000" fill="hold"/>
                                        <p:tgtEl>
                                          <p:spTgt spid="381">
                                            <p:txEl>
                                              <p:pRg st="0" end="0"/>
                                            </p:txEl>
                                          </p:spTgt>
                                        </p:tgtEl>
                                        <p:attrNameLst>
                                          <p:attrName>style.rotation</p:attrName>
                                        </p:attrNameLst>
                                      </p:cBhvr>
                                      <p:tavLst>
                                        <p:tav tm="0">
                                          <p:val>
                                            <p:fltVal val="720"/>
                                          </p:val>
                                        </p:tav>
                                        <p:tav tm="100000">
                                          <p:val>
                                            <p:fltVal val="0"/>
                                          </p:val>
                                        </p:tav>
                                      </p:tavLst>
                                    </p:anim>
                                    <p:anim calcmode="lin" valueType="num">
                                      <p:cBhvr>
                                        <p:cTn id="105" dur="2000" fill="hold"/>
                                        <p:tgtEl>
                                          <p:spTgt spid="381">
                                            <p:txEl>
                                              <p:pRg st="0" end="0"/>
                                            </p:txEl>
                                          </p:spTgt>
                                        </p:tgtEl>
                                        <p:attrNameLst>
                                          <p:attrName>ppt_h</p:attrName>
                                        </p:attrNameLst>
                                      </p:cBhvr>
                                      <p:tavLst>
                                        <p:tav tm="0">
                                          <p:val>
                                            <p:fltVal val="0"/>
                                          </p:val>
                                        </p:tav>
                                        <p:tav tm="100000">
                                          <p:val>
                                            <p:strVal val="#ppt_h"/>
                                          </p:val>
                                        </p:tav>
                                      </p:tavLst>
                                    </p:anim>
                                    <p:anim calcmode="lin" valueType="num">
                                      <p:cBhvr>
                                        <p:cTn id="106" dur="2000" fill="hold"/>
                                        <p:tgtEl>
                                          <p:spTgt spid="381">
                                            <p:txEl>
                                              <p:pRg st="0" end="0"/>
                                            </p:txEl>
                                          </p:spTgt>
                                        </p:tgtEl>
                                        <p:attrNameLst>
                                          <p:attrName>ppt_w</p:attrName>
                                        </p:attrNameLst>
                                      </p:cBhvr>
                                      <p:tavLst>
                                        <p:tav tm="0">
                                          <p:val>
                                            <p:fltVal val="0"/>
                                          </p:val>
                                        </p:tav>
                                        <p:tav tm="100000">
                                          <p:val>
                                            <p:strVal val="#ppt_w"/>
                                          </p:val>
                                        </p:tav>
                                      </p:tavLst>
                                    </p:anim>
                                  </p:childTnLst>
                                </p:cTn>
                              </p:par>
                            </p:childTnLst>
                          </p:cTn>
                        </p:par>
                      </p:childTnLst>
                    </p:cTn>
                  </p:par>
                  <p:par>
                    <p:cTn id="107" fill="hold">
                      <p:stCondLst>
                        <p:cond delay="indefinite"/>
                      </p:stCondLst>
                      <p:childTnLst>
                        <p:par>
                          <p:cTn id="108" fill="hold">
                            <p:stCondLst>
                              <p:cond delay="0"/>
                            </p:stCondLst>
                            <p:childTnLst>
                              <p:par>
                                <p:cTn id="109" presetID="35" presetClass="entr" presetSubtype="0" fill="hold" grpId="0" nodeType="clickEffect">
                                  <p:stCondLst>
                                    <p:cond delay="0"/>
                                  </p:stCondLst>
                                  <p:childTnLst>
                                    <p:set>
                                      <p:cBhvr>
                                        <p:cTn id="110" dur="1" fill="hold">
                                          <p:stCondLst>
                                            <p:cond delay="0"/>
                                          </p:stCondLst>
                                        </p:cTn>
                                        <p:tgtEl>
                                          <p:spTgt spid="381">
                                            <p:txEl>
                                              <p:pRg st="1" end="1"/>
                                            </p:txEl>
                                          </p:spTgt>
                                        </p:tgtEl>
                                        <p:attrNameLst>
                                          <p:attrName>style.visibility</p:attrName>
                                        </p:attrNameLst>
                                      </p:cBhvr>
                                      <p:to>
                                        <p:strVal val="visible"/>
                                      </p:to>
                                    </p:set>
                                    <p:animEffect transition="in" filter="fade">
                                      <p:cBhvr>
                                        <p:cTn id="111" dur="2000"/>
                                        <p:tgtEl>
                                          <p:spTgt spid="381">
                                            <p:txEl>
                                              <p:pRg st="1" end="1"/>
                                            </p:txEl>
                                          </p:spTgt>
                                        </p:tgtEl>
                                      </p:cBhvr>
                                    </p:animEffect>
                                    <p:anim calcmode="lin" valueType="num">
                                      <p:cBhvr>
                                        <p:cTn id="112" dur="2000" fill="hold"/>
                                        <p:tgtEl>
                                          <p:spTgt spid="381">
                                            <p:txEl>
                                              <p:pRg st="1" end="1"/>
                                            </p:txEl>
                                          </p:spTgt>
                                        </p:tgtEl>
                                        <p:attrNameLst>
                                          <p:attrName>style.rotation</p:attrName>
                                        </p:attrNameLst>
                                      </p:cBhvr>
                                      <p:tavLst>
                                        <p:tav tm="0">
                                          <p:val>
                                            <p:fltVal val="720"/>
                                          </p:val>
                                        </p:tav>
                                        <p:tav tm="100000">
                                          <p:val>
                                            <p:fltVal val="0"/>
                                          </p:val>
                                        </p:tav>
                                      </p:tavLst>
                                    </p:anim>
                                    <p:anim calcmode="lin" valueType="num">
                                      <p:cBhvr>
                                        <p:cTn id="113" dur="2000" fill="hold"/>
                                        <p:tgtEl>
                                          <p:spTgt spid="381">
                                            <p:txEl>
                                              <p:pRg st="1" end="1"/>
                                            </p:txEl>
                                          </p:spTgt>
                                        </p:tgtEl>
                                        <p:attrNameLst>
                                          <p:attrName>ppt_h</p:attrName>
                                        </p:attrNameLst>
                                      </p:cBhvr>
                                      <p:tavLst>
                                        <p:tav tm="0">
                                          <p:val>
                                            <p:fltVal val="0"/>
                                          </p:val>
                                        </p:tav>
                                        <p:tav tm="100000">
                                          <p:val>
                                            <p:strVal val="#ppt_h"/>
                                          </p:val>
                                        </p:tav>
                                      </p:tavLst>
                                    </p:anim>
                                    <p:anim calcmode="lin" valueType="num">
                                      <p:cBhvr>
                                        <p:cTn id="114" dur="2000" fill="hold"/>
                                        <p:tgtEl>
                                          <p:spTgt spid="381">
                                            <p:txEl>
                                              <p:pRg st="1" end="1"/>
                                            </p:txEl>
                                          </p:spTgt>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70" grpId="0" animBg="1"/>
      <p:bldP spid="371" grpId="0" animBg="1"/>
      <p:bldP spid="372" grpId="0" animBg="1"/>
      <p:bldP spid="377" grpId="0" build="p"/>
      <p:bldP spid="378" grpId="0" build="p"/>
      <p:bldP spid="380" grpId="0" build="p"/>
      <p:bldP spid="381" grpId="0" build="p"/>
      <p:bldP spid="38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223818" y="2179389"/>
            <a:ext cx="2046300" cy="3981000"/>
          </a:xfrm>
          <a:prstGeom prst="rect">
            <a:avLst/>
          </a:prstGeom>
        </p:spPr>
        <p:txBody>
          <a:bodyPr lIns="91425" tIns="91425" rIns="91425" bIns="91425" anchor="t" anchorCtr="0">
            <a:noAutofit/>
          </a:bodyPr>
          <a:lstStyle/>
          <a:p>
            <a:pPr lvl="0" algn="ctr" rtl="0">
              <a:spcBef>
                <a:spcPts val="0"/>
              </a:spcBef>
              <a:buNone/>
            </a:pPr>
            <a:r>
              <a:rPr lang="en" dirty="0"/>
              <a:t>So sánh</a:t>
            </a:r>
          </a:p>
        </p:txBody>
      </p:sp>
      <p:graphicFrame>
        <p:nvGraphicFramePr>
          <p:cNvPr id="308" name="Shape 308"/>
          <p:cNvGraphicFramePr/>
          <p:nvPr>
            <p:extLst>
              <p:ext uri="{D42A27DB-BD31-4B8C-83A1-F6EECF244321}">
                <p14:modId xmlns:p14="http://schemas.microsoft.com/office/powerpoint/2010/main" val="1436294807"/>
              </p:ext>
            </p:extLst>
          </p:nvPr>
        </p:nvGraphicFramePr>
        <p:xfrm>
          <a:off x="3180699" y="861971"/>
          <a:ext cx="5376084" cy="3016000"/>
        </p:xfrm>
        <a:graphic>
          <a:graphicData uri="http://schemas.openxmlformats.org/drawingml/2006/table">
            <a:tbl>
              <a:tblPr>
                <a:noFill/>
                <a:tableStyleId>{43B8BDC1-5CE2-41BB-81A8-63BE092AE78E}</a:tableStyleId>
              </a:tblPr>
              <a:tblGrid>
                <a:gridCol w="1792028">
                  <a:extLst>
                    <a:ext uri="{9D8B030D-6E8A-4147-A177-3AD203B41FA5}">
                      <a16:colId xmlns:a16="http://schemas.microsoft.com/office/drawing/2014/main" val="20000"/>
                    </a:ext>
                  </a:extLst>
                </a:gridCol>
                <a:gridCol w="1792028">
                  <a:extLst>
                    <a:ext uri="{9D8B030D-6E8A-4147-A177-3AD203B41FA5}">
                      <a16:colId xmlns:a16="http://schemas.microsoft.com/office/drawing/2014/main" val="20001"/>
                    </a:ext>
                  </a:extLst>
                </a:gridCol>
                <a:gridCol w="1792028">
                  <a:extLst>
                    <a:ext uri="{9D8B030D-6E8A-4147-A177-3AD203B41FA5}">
                      <a16:colId xmlns:a16="http://schemas.microsoft.com/office/drawing/2014/main" val="20002"/>
                    </a:ext>
                  </a:extLst>
                </a:gridCol>
              </a:tblGrid>
              <a:tr h="603200">
                <a:tc>
                  <a:txBody>
                    <a:bodyPr/>
                    <a:lstStyle/>
                    <a:p>
                      <a:pPr lvl="0">
                        <a:spcBef>
                          <a:spcPts val="0"/>
                        </a:spcBef>
                        <a:buNone/>
                      </a:pPr>
                      <a:endParaRPr dirty="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r>
                        <a:rPr lang="en" sz="1100" dirty="0">
                          <a:solidFill>
                            <a:srgbClr val="666666"/>
                          </a:solidFill>
                          <a:latin typeface="Nunito Sans"/>
                          <a:ea typeface="Nunito Sans"/>
                          <a:cs typeface="Nunito Sans"/>
                          <a:sym typeface="Nunito Sans"/>
                        </a:rPr>
                        <a:t>COC</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r>
                        <a:rPr lang="en" sz="1100" dirty="0">
                          <a:solidFill>
                            <a:srgbClr val="666666"/>
                          </a:solidFill>
                          <a:latin typeface="Nunito Sans"/>
                          <a:ea typeface="Nunito Sans"/>
                          <a:cs typeface="Nunito Sans"/>
                          <a:sym typeface="Nunito Sans"/>
                        </a:rPr>
                        <a:t>DD</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extLst>
                  <a:ext uri="{0D108BD9-81ED-4DB2-BD59-A6C34878D82A}">
                    <a16:rowId xmlns:a16="http://schemas.microsoft.com/office/drawing/2014/main" val="10000"/>
                  </a:ext>
                </a:extLst>
              </a:tr>
              <a:tr h="603200">
                <a:tc>
                  <a:txBody>
                    <a:bodyPr/>
                    <a:lstStyle/>
                    <a:p>
                      <a:pPr lvl="0" algn="r">
                        <a:spcBef>
                          <a:spcPts val="0"/>
                        </a:spcBef>
                        <a:buNone/>
                      </a:pPr>
                      <a:r>
                        <a:rPr lang="en-US" sz="1100" dirty="0" err="1">
                          <a:latin typeface="Arial" pitchFamily="34" charset="0"/>
                          <a:cs typeface="Arial" pitchFamily="34" charset="0"/>
                        </a:rPr>
                        <a:t>Quản</a:t>
                      </a:r>
                      <a:r>
                        <a:rPr lang="en-US" sz="1100" dirty="0">
                          <a:latin typeface="Arial" pitchFamily="34" charset="0"/>
                          <a:cs typeface="Arial" pitchFamily="34" charset="0"/>
                        </a:rPr>
                        <a:t> </a:t>
                      </a:r>
                      <a:r>
                        <a:rPr lang="en-US" sz="1100" dirty="0" err="1">
                          <a:latin typeface="Arial" pitchFamily="34" charset="0"/>
                          <a:cs typeface="Arial" pitchFamily="34" charset="0"/>
                        </a:rPr>
                        <a:t>ly</a:t>
                      </a:r>
                      <a:r>
                        <a:rPr lang="en-US" sz="1100" dirty="0">
                          <a:latin typeface="Arial" pitchFamily="34" charset="0"/>
                          <a:cs typeface="Arial" pitchFamily="34" charset="0"/>
                        </a:rPr>
                        <a:t>́ </a:t>
                      </a:r>
                      <a:r>
                        <a:rPr lang="en-US" sz="1100" dirty="0" err="1">
                          <a:latin typeface="Arial" pitchFamily="34" charset="0"/>
                          <a:cs typeface="Arial" pitchFamily="34" charset="0"/>
                        </a:rPr>
                        <a:t>thời</a:t>
                      </a:r>
                      <a:r>
                        <a:rPr lang="en-US" sz="1100" dirty="0">
                          <a:latin typeface="Arial" pitchFamily="34" charset="0"/>
                          <a:cs typeface="Arial" pitchFamily="34" charset="0"/>
                        </a:rPr>
                        <a:t> </a:t>
                      </a:r>
                      <a:r>
                        <a:rPr lang="en-US" sz="1100" dirty="0" err="1">
                          <a:latin typeface="Arial" pitchFamily="34" charset="0"/>
                          <a:cs typeface="Arial" pitchFamily="34" charset="0"/>
                        </a:rPr>
                        <a:t>gian</a:t>
                      </a:r>
                      <a:r>
                        <a:rPr lang="en-US" sz="1100" dirty="0">
                          <a:latin typeface="Arial" pitchFamily="34" charset="0"/>
                          <a:cs typeface="Arial" pitchFamily="34" charset="0"/>
                        </a:rPr>
                        <a:t>, </a:t>
                      </a:r>
                      <a:r>
                        <a:rPr lang="en-US" sz="1100" dirty="0" err="1">
                          <a:latin typeface="Arial" pitchFamily="34" charset="0"/>
                          <a:cs typeface="Arial" pitchFamily="34" charset="0"/>
                        </a:rPr>
                        <a:t>nhân</a:t>
                      </a:r>
                      <a:r>
                        <a:rPr lang="en-US" sz="1100" dirty="0">
                          <a:latin typeface="Arial" pitchFamily="34" charset="0"/>
                          <a:cs typeface="Arial" pitchFamily="34" charset="0"/>
                        </a:rPr>
                        <a:t> </a:t>
                      </a:r>
                      <a:r>
                        <a:rPr lang="en-US" sz="1100" dirty="0" err="1">
                          <a:latin typeface="Arial" pitchFamily="34" charset="0"/>
                          <a:cs typeface="Arial" pitchFamily="34" charset="0"/>
                        </a:rPr>
                        <a:t>lực</a:t>
                      </a:r>
                      <a:r>
                        <a:rPr lang="en-US" sz="1100" dirty="0">
                          <a:latin typeface="Arial" pitchFamily="34" charset="0"/>
                          <a:cs typeface="Arial" pitchFamily="34" charset="0"/>
                        </a:rPr>
                        <a:t>, </a:t>
                      </a:r>
                      <a:r>
                        <a:rPr lang="en-US" sz="1100" dirty="0" err="1">
                          <a:latin typeface="Arial" pitchFamily="34" charset="0"/>
                          <a:cs typeface="Arial" pitchFamily="34" charset="0"/>
                        </a:rPr>
                        <a:t>tài</a:t>
                      </a:r>
                      <a:r>
                        <a:rPr lang="en-US" sz="1100" dirty="0">
                          <a:latin typeface="Arial" pitchFamily="34" charset="0"/>
                          <a:cs typeface="Arial" pitchFamily="34" charset="0"/>
                        </a:rPr>
                        <a:t> </a:t>
                      </a:r>
                      <a:r>
                        <a:rPr lang="en-US" sz="1100" dirty="0" err="1">
                          <a:latin typeface="Arial" pitchFamily="34" charset="0"/>
                          <a:cs typeface="Arial" pitchFamily="34" charset="0"/>
                        </a:rPr>
                        <a:t>chính</a:t>
                      </a:r>
                      <a:endParaRPr lang="en" sz="1100" dirty="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endParaRPr lang="en" b="1" dirty="0">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endParaRPr lang="en" b="1" dirty="0">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extLst>
                  <a:ext uri="{0D108BD9-81ED-4DB2-BD59-A6C34878D82A}">
                    <a16:rowId xmlns:a16="http://schemas.microsoft.com/office/drawing/2014/main" val="10001"/>
                  </a:ext>
                </a:extLst>
              </a:tr>
              <a:tr h="603200">
                <a:tc>
                  <a:txBody>
                    <a:bodyPr/>
                    <a:lstStyle/>
                    <a:p>
                      <a:pPr lvl="0" algn="r">
                        <a:spcBef>
                          <a:spcPts val="0"/>
                        </a:spcBef>
                        <a:buNone/>
                      </a:pPr>
                      <a:r>
                        <a:rPr lang="en-US" sz="1100" dirty="0" err="1">
                          <a:latin typeface="Arial" pitchFamily="34" charset="0"/>
                          <a:cs typeface="Arial" pitchFamily="34" charset="0"/>
                        </a:rPr>
                        <a:t>Dư</a:t>
                      </a:r>
                      <a:r>
                        <a:rPr lang="en-US" sz="1100" dirty="0">
                          <a:latin typeface="Arial" pitchFamily="34" charset="0"/>
                          <a:cs typeface="Arial" pitchFamily="34" charset="0"/>
                        </a:rPr>
                        <a:t>̣ </a:t>
                      </a:r>
                      <a:r>
                        <a:rPr lang="en-US" sz="1100" dirty="0" err="1">
                          <a:latin typeface="Arial" pitchFamily="34" charset="0"/>
                          <a:cs typeface="Arial" pitchFamily="34" charset="0"/>
                        </a:rPr>
                        <a:t>đoán</a:t>
                      </a:r>
                      <a:r>
                        <a:rPr lang="en-US" sz="1100" dirty="0">
                          <a:latin typeface="Arial" pitchFamily="34" charset="0"/>
                          <a:cs typeface="Arial" pitchFamily="34" charset="0"/>
                        </a:rPr>
                        <a:t> </a:t>
                      </a:r>
                      <a:r>
                        <a:rPr lang="en-US" sz="1100" dirty="0" err="1">
                          <a:latin typeface="Arial" pitchFamily="34" charset="0"/>
                          <a:cs typeface="Arial" pitchFamily="34" charset="0"/>
                        </a:rPr>
                        <a:t>tình</a:t>
                      </a:r>
                      <a:r>
                        <a:rPr lang="en-US" sz="1100" dirty="0">
                          <a:latin typeface="Arial" pitchFamily="34" charset="0"/>
                          <a:cs typeface="Arial" pitchFamily="34" charset="0"/>
                        </a:rPr>
                        <a:t> </a:t>
                      </a:r>
                      <a:r>
                        <a:rPr lang="en-US" sz="1100" dirty="0" err="1">
                          <a:latin typeface="Arial" pitchFamily="34" charset="0"/>
                          <a:cs typeface="Arial" pitchFamily="34" charset="0"/>
                        </a:rPr>
                        <a:t>hình</a:t>
                      </a:r>
                      <a:endParaRPr lang="en" sz="1100" dirty="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endParaRPr lang="en" b="1" dirty="0">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endParaRPr lang="en" b="1" dirty="0">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603200">
                <a:tc>
                  <a:txBody>
                    <a:bodyPr/>
                    <a:lstStyle/>
                    <a:p>
                      <a:r>
                        <a:rPr lang="en-US" sz="1100" dirty="0">
                          <a:latin typeface="Arial" pitchFamily="34" charset="0"/>
                          <a:cs typeface="Arial" pitchFamily="34" charset="0"/>
                        </a:rPr>
                        <a:t>           </a:t>
                      </a:r>
                      <a:r>
                        <a:rPr lang="en-US" sz="1100" dirty="0" err="1">
                          <a:latin typeface="Arial" pitchFamily="34" charset="0"/>
                          <a:cs typeface="Arial" pitchFamily="34" charset="0"/>
                        </a:rPr>
                        <a:t>Chiến</a:t>
                      </a:r>
                      <a:r>
                        <a:rPr lang="en-US" sz="1100" dirty="0">
                          <a:latin typeface="Arial" pitchFamily="34" charset="0"/>
                          <a:cs typeface="Arial" pitchFamily="34" charset="0"/>
                        </a:rPr>
                        <a:t> </a:t>
                      </a:r>
                      <a:r>
                        <a:rPr lang="en-US" sz="1100" dirty="0" err="1">
                          <a:latin typeface="Arial" pitchFamily="34" charset="0"/>
                          <a:cs typeface="Arial" pitchFamily="34" charset="0"/>
                        </a:rPr>
                        <a:t>lược</a:t>
                      </a:r>
                      <a:r>
                        <a:rPr lang="en-US" sz="1100" dirty="0">
                          <a:latin typeface="Arial" pitchFamily="34" charset="0"/>
                          <a:cs typeface="Arial" pitchFamily="34" charset="0"/>
                        </a:rPr>
                        <a:t> </a:t>
                      </a:r>
                      <a:r>
                        <a:rPr lang="en-US" sz="1100" dirty="0" err="1">
                          <a:latin typeface="Arial" pitchFamily="34" charset="0"/>
                          <a:cs typeface="Arial" pitchFamily="34" charset="0"/>
                        </a:rPr>
                        <a:t>ro</a:t>
                      </a:r>
                      <a:r>
                        <a:rPr lang="en-US" sz="1100" dirty="0">
                          <a:latin typeface="Arial" pitchFamily="34" charset="0"/>
                          <a:cs typeface="Arial" pitchFamily="34" charset="0"/>
                        </a:rPr>
                        <a:t>̃ </a:t>
                      </a:r>
                      <a:r>
                        <a:rPr lang="en-US" sz="1100" dirty="0" err="1">
                          <a:latin typeface="Arial" pitchFamily="34" charset="0"/>
                          <a:cs typeface="Arial" pitchFamily="34" charset="0"/>
                        </a:rPr>
                        <a:t>ràng</a:t>
                      </a:r>
                      <a:endParaRPr lang="en-US" sz="1100" dirty="0"/>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rtl="0">
                        <a:spcBef>
                          <a:spcPts val="0"/>
                        </a:spcBef>
                        <a:buNone/>
                      </a:pPr>
                      <a:endParaRPr lang="en" b="1" dirty="0">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tc>
                  <a:txBody>
                    <a:bodyPr/>
                    <a:lstStyle/>
                    <a:p>
                      <a:pPr lvl="0" algn="ctr" rtl="0">
                        <a:spcBef>
                          <a:spcPts val="0"/>
                        </a:spcBef>
                        <a:buNone/>
                      </a:pPr>
                      <a:endParaRPr lang="en" b="1" dirty="0">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lgn="ctr">
                      <a:solidFill>
                        <a:srgbClr val="000000">
                          <a:alpha val="0"/>
                        </a:srgbClr>
                      </a:solidFill>
                      <a:prstDash val="solid"/>
                      <a:round/>
                      <a:headEnd type="none" w="med" len="med"/>
                      <a:tailEnd type="none" w="med" len="med"/>
                    </a:lnB>
                  </a:tcPr>
                </a:tc>
                <a:extLst>
                  <a:ext uri="{0D108BD9-81ED-4DB2-BD59-A6C34878D82A}">
                    <a16:rowId xmlns:a16="http://schemas.microsoft.com/office/drawing/2014/main" val="10003"/>
                  </a:ext>
                </a:extLst>
              </a:tr>
              <a:tr h="6032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dirty="0" err="1">
                          <a:latin typeface="Arial" pitchFamily="34" charset="0"/>
                          <a:cs typeface="Arial" pitchFamily="34" charset="0"/>
                        </a:rPr>
                        <a:t>Nhơ</a:t>
                      </a:r>
                      <a:r>
                        <a:rPr lang="en-US" sz="1100" dirty="0">
                          <a:latin typeface="Arial" pitchFamily="34" charset="0"/>
                          <a:cs typeface="Arial" pitchFamily="34" charset="0"/>
                        </a:rPr>
                        <a:t>̀ </a:t>
                      </a:r>
                      <a:r>
                        <a:rPr lang="en-US" sz="1100" dirty="0" err="1">
                          <a:latin typeface="Arial" pitchFamily="34" charset="0"/>
                          <a:cs typeface="Arial" pitchFamily="34" charset="0"/>
                        </a:rPr>
                        <a:t>giúp</a:t>
                      </a:r>
                      <a:r>
                        <a:rPr lang="en-US" sz="1100" dirty="0">
                          <a:latin typeface="Arial" pitchFamily="34" charset="0"/>
                          <a:cs typeface="Arial" pitchFamily="34" charset="0"/>
                        </a:rPr>
                        <a:t> </a:t>
                      </a:r>
                      <a:r>
                        <a:rPr lang="en-US" sz="1100" dirty="0" err="1">
                          <a:latin typeface="Arial" pitchFamily="34" charset="0"/>
                          <a:cs typeface="Arial" pitchFamily="34" charset="0"/>
                        </a:rPr>
                        <a:t>đơ</a:t>
                      </a:r>
                      <a:r>
                        <a:rPr lang="en-US" sz="1100" dirty="0">
                          <a:latin typeface="Arial" pitchFamily="34" charset="0"/>
                          <a:cs typeface="Arial" pitchFamily="34" charset="0"/>
                        </a:rPr>
                        <a:t>̃ </a:t>
                      </a:r>
                      <a:r>
                        <a:rPr lang="en-US" sz="1100" dirty="0" err="1">
                          <a:latin typeface="Arial" pitchFamily="34" charset="0"/>
                          <a:cs typeface="Arial" pitchFamily="34" charset="0"/>
                        </a:rPr>
                        <a:t>bên</a:t>
                      </a:r>
                      <a:r>
                        <a:rPr lang="en-US" sz="1100" dirty="0">
                          <a:latin typeface="Arial" pitchFamily="34" charset="0"/>
                          <a:cs typeface="Arial" pitchFamily="34" charset="0"/>
                        </a:rPr>
                        <a:t> </a:t>
                      </a:r>
                      <a:r>
                        <a:rPr lang="en-US" sz="1100" dirty="0" err="1">
                          <a:latin typeface="Arial" pitchFamily="34" charset="0"/>
                          <a:cs typeface="Arial" pitchFamily="34" charset="0"/>
                        </a:rPr>
                        <a:t>thư</a:t>
                      </a:r>
                      <a:r>
                        <a:rPr lang="en-US" sz="1100" dirty="0">
                          <a:latin typeface="Arial" pitchFamily="34" charset="0"/>
                          <a:cs typeface="Arial" pitchFamily="34" charset="0"/>
                        </a:rPr>
                        <a:t>́ 3</a:t>
                      </a:r>
                    </a:p>
                    <a:p>
                      <a:pPr lvl="0" algn="r" rtl="0">
                        <a:spcBef>
                          <a:spcPts val="0"/>
                        </a:spcBef>
                        <a:buNone/>
                      </a:pPr>
                      <a:endParaRPr lang="en" sz="1100" dirty="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D9D9D9"/>
                      </a:solidFill>
                      <a:prstDash val="solid"/>
                      <a:round/>
                      <a:headEnd type="none" w="med" len="med"/>
                      <a:tailEnd type="none" w="med" len="med"/>
                    </a:lnB>
                    <a:solidFill>
                      <a:schemeClr val="bg1">
                        <a:lumMod val="95000"/>
                      </a:schemeClr>
                    </a:solidFill>
                  </a:tcPr>
                </a:tc>
                <a:tc>
                  <a:txBody>
                    <a:bodyPr/>
                    <a:lstStyle/>
                    <a:p>
                      <a:pPr lvl="0" algn="ctr" rtl="0">
                        <a:spcBef>
                          <a:spcPts val="0"/>
                        </a:spcBef>
                        <a:buNone/>
                      </a:pPr>
                      <a:endParaRPr lang="en" b="1" dirty="0">
                        <a:solidFill>
                          <a:srgbClr val="F67031"/>
                        </a:solidFill>
                        <a:latin typeface="Nunito Sans"/>
                        <a:ea typeface="Nunito Sans"/>
                        <a:cs typeface="Nunito Sans"/>
                        <a:sym typeface="Nunito Sans"/>
                      </a:endParaRPr>
                    </a:p>
                  </a:txBody>
                  <a:tcPr marL="91425" marR="91425" marT="68575" marB="68575" anchor="ctr">
                    <a:lnL w="9525" cap="flat" cmpd="sng" algn="ctr">
                      <a:solidFill>
                        <a:srgbClr val="000000">
                          <a:alpha val="0"/>
                        </a:srgbClr>
                      </a:solidFill>
                      <a:prstDash val="solid"/>
                      <a:round/>
                      <a:headEnd type="none" w="med" len="med"/>
                      <a:tailEnd type="none" w="med" len="med"/>
                    </a:lnL>
                    <a:lnR w="9525" cap="flat" cmpd="sng" algn="ctr">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D9D9D9"/>
                      </a:solidFill>
                      <a:prstDash val="solid"/>
                      <a:round/>
                      <a:headEnd type="none" w="med" len="med"/>
                      <a:tailEnd type="none" w="med" len="med"/>
                    </a:lnB>
                    <a:solidFill>
                      <a:schemeClr val="bg1">
                        <a:lumMod val="95000"/>
                      </a:schemeClr>
                    </a:solidFill>
                  </a:tcPr>
                </a:tc>
                <a:tc>
                  <a:txBody>
                    <a:bodyPr/>
                    <a:lstStyle/>
                    <a:p>
                      <a:pPr lvl="0" algn="ctr" rtl="0">
                        <a:spcBef>
                          <a:spcPts val="0"/>
                        </a:spcBef>
                        <a:buNone/>
                      </a:pPr>
                      <a:endParaRPr lang="en" b="1" dirty="0">
                        <a:solidFill>
                          <a:srgbClr val="F67031"/>
                        </a:solidFill>
                        <a:latin typeface="Nunito Sans"/>
                        <a:ea typeface="Nunito Sans"/>
                        <a:cs typeface="Nunito Sans"/>
                        <a:sym typeface="Nunito Sans"/>
                      </a:endParaRPr>
                    </a:p>
                  </a:txBody>
                  <a:tcPr marL="91425" marR="91425" marT="68575" marB="68575" anchor="ctr">
                    <a:lnL w="9525" cap="flat" cmpd="sng" algn="ctr">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D9D9D9"/>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39209525"/>
                  </a:ext>
                </a:extLst>
              </a:tr>
            </a:tbl>
          </a:graphicData>
        </a:graphic>
      </p:graphicFrame>
      <p:sp>
        <p:nvSpPr>
          <p:cNvPr id="309" name="Shape 30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25</a:t>
            </a:fld>
            <a:endParaRPr lang="en"/>
          </a:p>
        </p:txBody>
      </p:sp>
      <p:sp>
        <p:nvSpPr>
          <p:cNvPr id="310" name="Shape 310"/>
          <p:cNvSpPr txBox="1">
            <a:spLocks noGrp="1"/>
          </p:cNvSpPr>
          <p:nvPr>
            <p:ph type="body" idx="1"/>
          </p:nvPr>
        </p:nvSpPr>
        <p:spPr>
          <a:xfrm>
            <a:off x="3090625" y="575500"/>
            <a:ext cx="5596200" cy="1059000"/>
          </a:xfrm>
          <a:prstGeom prst="rect">
            <a:avLst/>
          </a:prstGeom>
        </p:spPr>
        <p:txBody>
          <a:bodyPr lIns="91425" tIns="91425" rIns="91425" bIns="91425" anchor="t" anchorCtr="0">
            <a:noAutofit/>
          </a:bodyPr>
          <a:lstStyle/>
          <a:p>
            <a:pPr lvl="0">
              <a:spcBef>
                <a:spcPts val="0"/>
              </a:spcBef>
              <a:buNone/>
            </a:pPr>
            <a:endParaRPr lang="en" dirty="0"/>
          </a:p>
        </p:txBody>
      </p:sp>
      <p:pic>
        <p:nvPicPr>
          <p:cNvPr id="3" name="Picture 2"/>
          <p:cNvPicPr>
            <a:picLocks noChangeAspect="1"/>
          </p:cNvPicPr>
          <p:nvPr/>
        </p:nvPicPr>
        <p:blipFill>
          <a:blip r:embed="rId3"/>
          <a:stretch>
            <a:fillRect/>
          </a:stretch>
        </p:blipFill>
        <p:spPr>
          <a:xfrm>
            <a:off x="5688418" y="1603622"/>
            <a:ext cx="381163" cy="381163"/>
          </a:xfrm>
          <a:prstGeom prst="rect">
            <a:avLst/>
          </a:prstGeom>
        </p:spPr>
      </p:pic>
      <p:pic>
        <p:nvPicPr>
          <p:cNvPr id="8" name="Picture 7"/>
          <p:cNvPicPr>
            <a:picLocks noChangeAspect="1"/>
          </p:cNvPicPr>
          <p:nvPr/>
        </p:nvPicPr>
        <p:blipFill>
          <a:blip r:embed="rId3"/>
          <a:stretch>
            <a:fillRect/>
          </a:stretch>
        </p:blipFill>
        <p:spPr>
          <a:xfrm>
            <a:off x="7428078" y="1589696"/>
            <a:ext cx="381163" cy="381163"/>
          </a:xfrm>
          <a:prstGeom prst="rect">
            <a:avLst/>
          </a:prstGeom>
        </p:spPr>
      </p:pic>
      <p:pic>
        <p:nvPicPr>
          <p:cNvPr id="9" name="Picture 8"/>
          <p:cNvPicPr>
            <a:picLocks noChangeAspect="1"/>
          </p:cNvPicPr>
          <p:nvPr/>
        </p:nvPicPr>
        <p:blipFill>
          <a:blip r:embed="rId3"/>
          <a:stretch>
            <a:fillRect/>
          </a:stretch>
        </p:blipFill>
        <p:spPr>
          <a:xfrm>
            <a:off x="5678159" y="2179389"/>
            <a:ext cx="381163" cy="381163"/>
          </a:xfrm>
          <a:prstGeom prst="rect">
            <a:avLst/>
          </a:prstGeom>
        </p:spPr>
      </p:pic>
      <p:pic>
        <p:nvPicPr>
          <p:cNvPr id="10" name="Picture 9"/>
          <p:cNvPicPr>
            <a:picLocks noChangeAspect="1"/>
          </p:cNvPicPr>
          <p:nvPr/>
        </p:nvPicPr>
        <p:blipFill>
          <a:blip r:embed="rId3"/>
          <a:stretch>
            <a:fillRect/>
          </a:stretch>
        </p:blipFill>
        <p:spPr>
          <a:xfrm>
            <a:off x="5665814" y="2764198"/>
            <a:ext cx="381163" cy="381163"/>
          </a:xfrm>
          <a:prstGeom prst="rect">
            <a:avLst/>
          </a:prstGeom>
        </p:spPr>
      </p:pic>
      <p:pic>
        <p:nvPicPr>
          <p:cNvPr id="11" name="Picture 10"/>
          <p:cNvPicPr>
            <a:picLocks noChangeAspect="1"/>
          </p:cNvPicPr>
          <p:nvPr/>
        </p:nvPicPr>
        <p:blipFill>
          <a:blip r:embed="rId3"/>
          <a:stretch>
            <a:fillRect/>
          </a:stretch>
        </p:blipFill>
        <p:spPr>
          <a:xfrm>
            <a:off x="7428078" y="3367256"/>
            <a:ext cx="381163" cy="38116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 calcmode="lin" valueType="num">
                                      <p:cBhvr>
                                        <p:cTn id="7" dur="1000" fill="hold"/>
                                        <p:tgtEl>
                                          <p:spTgt spid="308"/>
                                        </p:tgtEl>
                                        <p:attrNameLst>
                                          <p:attrName>ppt_w</p:attrName>
                                        </p:attrNameLst>
                                      </p:cBhvr>
                                      <p:tavLst>
                                        <p:tav tm="0">
                                          <p:val>
                                            <p:fltVal val="0"/>
                                          </p:val>
                                        </p:tav>
                                        <p:tav tm="100000">
                                          <p:val>
                                            <p:strVal val="#ppt_w"/>
                                          </p:val>
                                        </p:tav>
                                      </p:tavLst>
                                    </p:anim>
                                    <p:anim calcmode="lin" valueType="num">
                                      <p:cBhvr>
                                        <p:cTn id="8" dur="1000" fill="hold"/>
                                        <p:tgtEl>
                                          <p:spTgt spid="308"/>
                                        </p:tgtEl>
                                        <p:attrNameLst>
                                          <p:attrName>ppt_h</p:attrName>
                                        </p:attrNameLst>
                                      </p:cBhvr>
                                      <p:tavLst>
                                        <p:tav tm="0">
                                          <p:val>
                                            <p:fltVal val="0"/>
                                          </p:val>
                                        </p:tav>
                                        <p:tav tm="100000">
                                          <p:val>
                                            <p:strVal val="#ppt_h"/>
                                          </p:val>
                                        </p:tav>
                                      </p:tavLst>
                                    </p:anim>
                                    <p:anim calcmode="lin" valueType="num">
                                      <p:cBhvr>
                                        <p:cTn id="9" dur="1000" fill="hold"/>
                                        <p:tgtEl>
                                          <p:spTgt spid="308"/>
                                        </p:tgtEl>
                                        <p:attrNameLst>
                                          <p:attrName>style.rotation</p:attrName>
                                        </p:attrNameLst>
                                      </p:cBhvr>
                                      <p:tavLst>
                                        <p:tav tm="0">
                                          <p:val>
                                            <p:fltVal val="90"/>
                                          </p:val>
                                        </p:tav>
                                        <p:tav tm="100000">
                                          <p:val>
                                            <p:fltVal val="0"/>
                                          </p:val>
                                        </p:tav>
                                      </p:tavLst>
                                    </p:anim>
                                    <p:animEffect transition="in" filter="fade">
                                      <p:cBhvr>
                                        <p:cTn id="10" dur="1000"/>
                                        <p:tgtEl>
                                          <p:spTgt spid="308"/>
                                        </p:tgtEl>
                                      </p:cBhvr>
                                    </p:animEffect>
                                  </p:childTnLst>
                                </p:cTn>
                              </p:par>
                              <p:par>
                                <p:cTn id="11" presetID="3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par>
                                <p:cTn id="29" presetID="3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style.rotation</p:attrName>
                                        </p:attrNameLst>
                                      </p:cBhvr>
                                      <p:tavLst>
                                        <p:tav tm="0">
                                          <p:val>
                                            <p:fltVal val="90"/>
                                          </p:val>
                                        </p:tav>
                                        <p:tav tm="100000">
                                          <p:val>
                                            <p:fltVal val="0"/>
                                          </p:val>
                                        </p:tav>
                                      </p:tavLst>
                                    </p:anim>
                                    <p:animEffect transition="in" filter="fade">
                                      <p:cBhvr>
                                        <p:cTn id="34" dur="1000"/>
                                        <p:tgtEl>
                                          <p:spTgt spid="10"/>
                                        </p:tgtEl>
                                      </p:cBhvr>
                                    </p:animEffect>
                                  </p:childTnLst>
                                </p:cTn>
                              </p:par>
                              <p:par>
                                <p:cTn id="35" presetID="3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90"/>
                                          </p:val>
                                        </p:tav>
                                        <p:tav tm="100000">
                                          <p:val>
                                            <p:fltVal val="0"/>
                                          </p:val>
                                        </p:tav>
                                      </p:tavLst>
                                    </p:anim>
                                    <p:animEffect transition="in" filter="fade">
                                      <p:cBhvr>
                                        <p:cTn id="40" dur="10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307"/>
                                        </p:tgtEl>
                                        <p:attrNameLst>
                                          <p:attrName>style.visibility</p:attrName>
                                        </p:attrNameLst>
                                      </p:cBhvr>
                                      <p:to>
                                        <p:strVal val="visible"/>
                                      </p:to>
                                    </p:set>
                                    <p:anim calcmode="lin" valueType="num">
                                      <p:cBhvr>
                                        <p:cTn id="45" dur="500" fill="hold"/>
                                        <p:tgtEl>
                                          <p:spTgt spid="307"/>
                                        </p:tgtEl>
                                        <p:attrNameLst>
                                          <p:attrName>ppt_w</p:attrName>
                                        </p:attrNameLst>
                                      </p:cBhvr>
                                      <p:tavLst>
                                        <p:tav tm="0">
                                          <p:val>
                                            <p:fltVal val="0"/>
                                          </p:val>
                                        </p:tav>
                                        <p:tav tm="100000">
                                          <p:val>
                                            <p:strVal val="#ppt_w"/>
                                          </p:val>
                                        </p:tav>
                                      </p:tavLst>
                                    </p:anim>
                                    <p:anim calcmode="lin" valueType="num">
                                      <p:cBhvr>
                                        <p:cTn id="46" dur="500" fill="hold"/>
                                        <p:tgtEl>
                                          <p:spTgt spid="307"/>
                                        </p:tgtEl>
                                        <p:attrNameLst>
                                          <p:attrName>ppt_h</p:attrName>
                                        </p:attrNameLst>
                                      </p:cBhvr>
                                      <p:tavLst>
                                        <p:tav tm="0">
                                          <p:val>
                                            <p:fltVal val="0"/>
                                          </p:val>
                                        </p:tav>
                                        <p:tav tm="100000">
                                          <p:val>
                                            <p:strVal val="#ppt_h"/>
                                          </p:val>
                                        </p:tav>
                                      </p:tavLst>
                                    </p:anim>
                                    <p:animEffect transition="in" filter="fade">
                                      <p:cBhvr>
                                        <p:cTn id="47" dur="500"/>
                                        <p:tgtEl>
                                          <p:spTgt spid="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980" y="2278175"/>
            <a:ext cx="2046300" cy="1673715"/>
          </a:xfrm>
        </p:spPr>
        <p:txBody>
          <a:bodyPr/>
          <a:lstStyle/>
          <a:p>
            <a:pPr algn="ctr"/>
            <a:r>
              <a:rPr lang="en-US" dirty="0" err="1"/>
              <a:t>Kết</a:t>
            </a:r>
            <a:r>
              <a:rPr lang="en-US" dirty="0"/>
              <a:t> </a:t>
            </a:r>
            <a:r>
              <a:rPr lang="en-US" dirty="0" err="1"/>
              <a:t>luận</a:t>
            </a:r>
            <a:endParaRPr lang="en-US" dirty="0"/>
          </a:p>
        </p:txBody>
      </p:sp>
      <p:sp>
        <p:nvSpPr>
          <p:cNvPr id="3" name="Text Placeholder 2"/>
          <p:cNvSpPr>
            <a:spLocks noGrp="1"/>
          </p:cNvSpPr>
          <p:nvPr>
            <p:ph type="body" idx="1"/>
          </p:nvPr>
        </p:nvSpPr>
        <p:spPr>
          <a:xfrm>
            <a:off x="3080115" y="943362"/>
            <a:ext cx="5596200" cy="3981000"/>
          </a:xfrm>
        </p:spPr>
        <p:txBody>
          <a:bodyPr/>
          <a:lstStyle/>
          <a:p>
            <a:r>
              <a:rPr lang="en-US" dirty="0" err="1"/>
              <a:t>Mỗi</a:t>
            </a:r>
            <a:r>
              <a:rPr lang="en-US" dirty="0"/>
              <a:t> </a:t>
            </a:r>
            <a:r>
              <a:rPr lang="en-US" dirty="0" err="1"/>
              <a:t>thành</a:t>
            </a:r>
            <a:r>
              <a:rPr lang="en-US" dirty="0"/>
              <a:t> </a:t>
            </a:r>
            <a:r>
              <a:rPr lang="en-US" dirty="0" err="1"/>
              <a:t>viên</a:t>
            </a:r>
            <a:r>
              <a:rPr lang="en-US" dirty="0"/>
              <a:t> </a:t>
            </a:r>
            <a:r>
              <a:rPr lang="en-US" dirty="0" err="1"/>
              <a:t>đóng</a:t>
            </a:r>
            <a:r>
              <a:rPr lang="en-US" dirty="0"/>
              <a:t> </a:t>
            </a:r>
            <a:r>
              <a:rPr lang="en-US" dirty="0" err="1"/>
              <a:t>góp</a:t>
            </a:r>
            <a:r>
              <a:rPr lang="en-US" dirty="0"/>
              <a:t> 20% </a:t>
            </a:r>
            <a:r>
              <a:rPr lang="en-US" dirty="0" err="1"/>
              <a:t>vào</a:t>
            </a:r>
            <a:r>
              <a:rPr lang="en-US" dirty="0"/>
              <a:t> seminar</a:t>
            </a:r>
          </a:p>
          <a:p>
            <a:endParaRPr lang="en-US" dirty="0"/>
          </a:p>
          <a:p>
            <a:r>
              <a:rPr lang="en-US" dirty="0" err="1"/>
              <a:t>Nhóm</a:t>
            </a:r>
            <a:r>
              <a:rPr lang="en-US" dirty="0"/>
              <a:t> </a:t>
            </a:r>
            <a:r>
              <a:rPr lang="en-US" dirty="0" err="1"/>
              <a:t>xung</a:t>
            </a:r>
            <a:r>
              <a:rPr lang="en-US" dirty="0"/>
              <a:t> </a:t>
            </a:r>
            <a:r>
              <a:rPr lang="en-US" dirty="0" err="1"/>
              <a:t>đột</a:t>
            </a:r>
            <a:r>
              <a:rPr lang="en-US" dirty="0"/>
              <a:t> </a:t>
            </a:r>
            <a:r>
              <a:rPr lang="en-US" dirty="0" err="1"/>
              <a:t>lúc</a:t>
            </a:r>
            <a:r>
              <a:rPr lang="en-US" dirty="0"/>
              <a:t> </a:t>
            </a:r>
            <a:r>
              <a:rPr lang="en-US" dirty="0" err="1"/>
              <a:t>đầu</a:t>
            </a:r>
            <a:r>
              <a:rPr lang="en-US" dirty="0"/>
              <a:t> </a:t>
            </a:r>
            <a:r>
              <a:rPr lang="en-US" dirty="0" err="1"/>
              <a:t>nhưng</a:t>
            </a:r>
            <a:r>
              <a:rPr lang="en-US" dirty="0"/>
              <a:t> </a:t>
            </a:r>
            <a:r>
              <a:rPr lang="en-US" dirty="0" err="1"/>
              <a:t>dần</a:t>
            </a:r>
            <a:r>
              <a:rPr lang="en-US" dirty="0"/>
              <a:t> </a:t>
            </a:r>
            <a:r>
              <a:rPr lang="en-US" dirty="0" err="1"/>
              <a:t>thay</a:t>
            </a:r>
            <a:r>
              <a:rPr lang="en-US" dirty="0"/>
              <a:t> </a:t>
            </a:r>
            <a:r>
              <a:rPr lang="en-US" dirty="0" err="1"/>
              <a:t>đổi</a:t>
            </a:r>
            <a:r>
              <a:rPr lang="en-US" dirty="0"/>
              <a:t> </a:t>
            </a:r>
          </a:p>
          <a:p>
            <a:endParaRPr lang="en-US" dirty="0"/>
          </a:p>
          <a:p>
            <a:r>
              <a:rPr lang="en-US" dirty="0" err="1"/>
              <a:t>Kỹ</a:t>
            </a:r>
            <a:r>
              <a:rPr lang="en-US" dirty="0"/>
              <a:t> </a:t>
            </a:r>
            <a:r>
              <a:rPr lang="en-US" dirty="0" err="1"/>
              <a:t>năng</a:t>
            </a:r>
            <a:r>
              <a:rPr lang="en-US" dirty="0"/>
              <a:t> </a:t>
            </a:r>
            <a:r>
              <a:rPr lang="en-US" dirty="0" err="1"/>
              <a:t>tìm</a:t>
            </a:r>
            <a:r>
              <a:rPr lang="en-US" dirty="0"/>
              <a:t> </a:t>
            </a:r>
            <a:r>
              <a:rPr lang="en-US" dirty="0" err="1"/>
              <a:t>kiếm</a:t>
            </a:r>
            <a:r>
              <a:rPr lang="en-US" dirty="0"/>
              <a:t>, </a:t>
            </a:r>
            <a:r>
              <a:rPr lang="en-US" dirty="0" err="1"/>
              <a:t>thu</a:t>
            </a:r>
            <a:r>
              <a:rPr lang="en-US" dirty="0"/>
              <a:t> </a:t>
            </a:r>
            <a:r>
              <a:rPr lang="en-US" dirty="0" err="1"/>
              <a:t>thập</a:t>
            </a:r>
            <a:r>
              <a:rPr lang="en-US" dirty="0"/>
              <a:t> </a:t>
            </a:r>
            <a:r>
              <a:rPr lang="en-US" dirty="0" err="1"/>
              <a:t>thông</a:t>
            </a:r>
            <a:r>
              <a:rPr lang="en-US" dirty="0"/>
              <a:t> tin </a:t>
            </a:r>
            <a:r>
              <a:rPr lang="en-US" dirty="0" err="1"/>
              <a:t>từ</a:t>
            </a:r>
            <a:r>
              <a:rPr lang="en-US" dirty="0"/>
              <a:t> online </a:t>
            </a:r>
            <a:r>
              <a:rPr lang="en-US" dirty="0" err="1"/>
              <a:t>và</a:t>
            </a:r>
            <a:r>
              <a:rPr lang="en-US" dirty="0"/>
              <a:t> </a:t>
            </a:r>
            <a:r>
              <a:rPr lang="en-US" dirty="0" err="1"/>
              <a:t>giáo</a:t>
            </a:r>
            <a:r>
              <a:rPr lang="en-US" dirty="0"/>
              <a:t> </a:t>
            </a:r>
            <a:r>
              <a:rPr lang="en-US" dirty="0" err="1"/>
              <a:t>viên</a:t>
            </a:r>
            <a:r>
              <a:rPr lang="en-US" dirty="0"/>
              <a:t> </a:t>
            </a:r>
            <a:r>
              <a:rPr lang="en-US" dirty="0" err="1"/>
              <a:t>phát</a:t>
            </a:r>
            <a:r>
              <a:rPr lang="en-US" dirty="0"/>
              <a:t> </a:t>
            </a:r>
            <a:r>
              <a:rPr lang="en-US" dirty="0" err="1"/>
              <a:t>triển</a:t>
            </a:r>
            <a:endParaRPr lang="en-US" dirty="0"/>
          </a:p>
          <a:p>
            <a:endParaRPr lang="en-US" dirty="0"/>
          </a:p>
          <a:p>
            <a:r>
              <a:rPr lang="en-US" dirty="0" err="1"/>
              <a:t>Kỹ</a:t>
            </a:r>
            <a:r>
              <a:rPr lang="en-US" dirty="0"/>
              <a:t> </a:t>
            </a:r>
            <a:r>
              <a:rPr lang="en-US" dirty="0" err="1"/>
              <a:t>năng</a:t>
            </a:r>
            <a:r>
              <a:rPr lang="en-US" dirty="0"/>
              <a:t> </a:t>
            </a:r>
            <a:r>
              <a:rPr lang="en-US" dirty="0" err="1"/>
              <a:t>làm</a:t>
            </a:r>
            <a:r>
              <a:rPr lang="en-US" dirty="0"/>
              <a:t> </a:t>
            </a:r>
            <a:r>
              <a:rPr lang="en-US" dirty="0" err="1"/>
              <a:t>việc</a:t>
            </a:r>
            <a:r>
              <a:rPr lang="en-US" dirty="0"/>
              <a:t> </a:t>
            </a:r>
            <a:r>
              <a:rPr lang="en-US" dirty="0" err="1"/>
              <a:t>nhóm</a:t>
            </a:r>
            <a:r>
              <a:rPr lang="en-US" dirty="0"/>
              <a:t> </a:t>
            </a:r>
            <a:r>
              <a:rPr lang="en-US" dirty="0" err="1"/>
              <a:t>phát</a:t>
            </a:r>
            <a:r>
              <a:rPr lang="en-US" dirty="0"/>
              <a:t> </a:t>
            </a:r>
            <a:r>
              <a:rPr lang="en-US" dirty="0" err="1"/>
              <a:t>triển</a:t>
            </a:r>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26</a:t>
            </a:fld>
            <a:endParaRPr lang="e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80">
                                          <p:stCondLst>
                                            <p:cond delay="0"/>
                                          </p:stCondLst>
                                        </p:cTn>
                                        <p:tgtEl>
                                          <p:spTgt spid="3">
                                            <p:txEl>
                                              <p:pRg st="2" end="2"/>
                                            </p:txEl>
                                          </p:spTgt>
                                        </p:tgtEl>
                                      </p:cBhvr>
                                    </p:animEffect>
                                    <p:anim calcmode="lin" valueType="num">
                                      <p:cBhvr>
                                        <p:cTn id="2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2" end="2"/>
                                            </p:txEl>
                                          </p:spTgt>
                                        </p:tgtEl>
                                      </p:cBhvr>
                                      <p:to x="100000" y="60000"/>
                                    </p:animScale>
                                    <p:animScale>
                                      <p:cBhvr>
                                        <p:cTn id="32" dur="166" decel="50000">
                                          <p:stCondLst>
                                            <p:cond delay="676"/>
                                          </p:stCondLst>
                                        </p:cTn>
                                        <p:tgtEl>
                                          <p:spTgt spid="3">
                                            <p:txEl>
                                              <p:pRg st="2" end="2"/>
                                            </p:txEl>
                                          </p:spTgt>
                                        </p:tgtEl>
                                      </p:cBhvr>
                                      <p:to x="100000" y="100000"/>
                                    </p:animScale>
                                    <p:animScale>
                                      <p:cBhvr>
                                        <p:cTn id="33" dur="26">
                                          <p:stCondLst>
                                            <p:cond delay="1312"/>
                                          </p:stCondLst>
                                        </p:cTn>
                                        <p:tgtEl>
                                          <p:spTgt spid="3">
                                            <p:txEl>
                                              <p:pRg st="2" end="2"/>
                                            </p:txEl>
                                          </p:spTgt>
                                        </p:tgtEl>
                                      </p:cBhvr>
                                      <p:to x="100000" y="80000"/>
                                    </p:animScale>
                                    <p:animScale>
                                      <p:cBhvr>
                                        <p:cTn id="34" dur="166" decel="50000">
                                          <p:stCondLst>
                                            <p:cond delay="1338"/>
                                          </p:stCondLst>
                                        </p:cTn>
                                        <p:tgtEl>
                                          <p:spTgt spid="3">
                                            <p:txEl>
                                              <p:pRg st="2" end="2"/>
                                            </p:txEl>
                                          </p:spTgt>
                                        </p:tgtEl>
                                      </p:cBhvr>
                                      <p:to x="100000" y="100000"/>
                                    </p:animScale>
                                    <p:animScale>
                                      <p:cBhvr>
                                        <p:cTn id="35" dur="26">
                                          <p:stCondLst>
                                            <p:cond delay="1642"/>
                                          </p:stCondLst>
                                        </p:cTn>
                                        <p:tgtEl>
                                          <p:spTgt spid="3">
                                            <p:txEl>
                                              <p:pRg st="2" end="2"/>
                                            </p:txEl>
                                          </p:spTgt>
                                        </p:tgtEl>
                                      </p:cBhvr>
                                      <p:to x="100000" y="90000"/>
                                    </p:animScale>
                                    <p:animScale>
                                      <p:cBhvr>
                                        <p:cTn id="36" dur="166" decel="50000">
                                          <p:stCondLst>
                                            <p:cond delay="1668"/>
                                          </p:stCondLst>
                                        </p:cTn>
                                        <p:tgtEl>
                                          <p:spTgt spid="3">
                                            <p:txEl>
                                              <p:pRg st="2" end="2"/>
                                            </p:txEl>
                                          </p:spTgt>
                                        </p:tgtEl>
                                      </p:cBhvr>
                                      <p:to x="100000" y="100000"/>
                                    </p:animScale>
                                    <p:animScale>
                                      <p:cBhvr>
                                        <p:cTn id="37" dur="26">
                                          <p:stCondLst>
                                            <p:cond delay="1808"/>
                                          </p:stCondLst>
                                        </p:cTn>
                                        <p:tgtEl>
                                          <p:spTgt spid="3">
                                            <p:txEl>
                                              <p:pRg st="2" end="2"/>
                                            </p:txEl>
                                          </p:spTgt>
                                        </p:tgtEl>
                                      </p:cBhvr>
                                      <p:to x="100000" y="95000"/>
                                    </p:animScale>
                                    <p:animScale>
                                      <p:cBhvr>
                                        <p:cTn id="38" dur="166" decel="50000">
                                          <p:stCondLst>
                                            <p:cond delay="1834"/>
                                          </p:stCondLst>
                                        </p:cTn>
                                        <p:tgtEl>
                                          <p:spTgt spid="3">
                                            <p:txEl>
                                              <p:pRg st="2" end="2"/>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wipe(down)">
                                      <p:cBhvr>
                                        <p:cTn id="43" dur="580">
                                          <p:stCondLst>
                                            <p:cond delay="0"/>
                                          </p:stCondLst>
                                        </p:cTn>
                                        <p:tgtEl>
                                          <p:spTgt spid="3">
                                            <p:txEl>
                                              <p:pRg st="4" end="4"/>
                                            </p:txEl>
                                          </p:spTgt>
                                        </p:tgtEl>
                                      </p:cBhvr>
                                    </p:animEffect>
                                    <p:anim calcmode="lin" valueType="num">
                                      <p:cBhvr>
                                        <p:cTn id="44"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4" end="4"/>
                                            </p:txEl>
                                          </p:spTgt>
                                        </p:tgtEl>
                                      </p:cBhvr>
                                      <p:to x="100000" y="60000"/>
                                    </p:animScale>
                                    <p:animScale>
                                      <p:cBhvr>
                                        <p:cTn id="50" dur="166" decel="50000">
                                          <p:stCondLst>
                                            <p:cond delay="676"/>
                                          </p:stCondLst>
                                        </p:cTn>
                                        <p:tgtEl>
                                          <p:spTgt spid="3">
                                            <p:txEl>
                                              <p:pRg st="4" end="4"/>
                                            </p:txEl>
                                          </p:spTgt>
                                        </p:tgtEl>
                                      </p:cBhvr>
                                      <p:to x="100000" y="100000"/>
                                    </p:animScale>
                                    <p:animScale>
                                      <p:cBhvr>
                                        <p:cTn id="51" dur="26">
                                          <p:stCondLst>
                                            <p:cond delay="1312"/>
                                          </p:stCondLst>
                                        </p:cTn>
                                        <p:tgtEl>
                                          <p:spTgt spid="3">
                                            <p:txEl>
                                              <p:pRg st="4" end="4"/>
                                            </p:txEl>
                                          </p:spTgt>
                                        </p:tgtEl>
                                      </p:cBhvr>
                                      <p:to x="100000" y="80000"/>
                                    </p:animScale>
                                    <p:animScale>
                                      <p:cBhvr>
                                        <p:cTn id="52" dur="166" decel="50000">
                                          <p:stCondLst>
                                            <p:cond delay="1338"/>
                                          </p:stCondLst>
                                        </p:cTn>
                                        <p:tgtEl>
                                          <p:spTgt spid="3">
                                            <p:txEl>
                                              <p:pRg st="4" end="4"/>
                                            </p:txEl>
                                          </p:spTgt>
                                        </p:tgtEl>
                                      </p:cBhvr>
                                      <p:to x="100000" y="100000"/>
                                    </p:animScale>
                                    <p:animScale>
                                      <p:cBhvr>
                                        <p:cTn id="53" dur="26">
                                          <p:stCondLst>
                                            <p:cond delay="1642"/>
                                          </p:stCondLst>
                                        </p:cTn>
                                        <p:tgtEl>
                                          <p:spTgt spid="3">
                                            <p:txEl>
                                              <p:pRg st="4" end="4"/>
                                            </p:txEl>
                                          </p:spTgt>
                                        </p:tgtEl>
                                      </p:cBhvr>
                                      <p:to x="100000" y="90000"/>
                                    </p:animScale>
                                    <p:animScale>
                                      <p:cBhvr>
                                        <p:cTn id="54" dur="166" decel="50000">
                                          <p:stCondLst>
                                            <p:cond delay="1668"/>
                                          </p:stCondLst>
                                        </p:cTn>
                                        <p:tgtEl>
                                          <p:spTgt spid="3">
                                            <p:txEl>
                                              <p:pRg st="4" end="4"/>
                                            </p:txEl>
                                          </p:spTgt>
                                        </p:tgtEl>
                                      </p:cBhvr>
                                      <p:to x="100000" y="100000"/>
                                    </p:animScale>
                                    <p:animScale>
                                      <p:cBhvr>
                                        <p:cTn id="55" dur="26">
                                          <p:stCondLst>
                                            <p:cond delay="1808"/>
                                          </p:stCondLst>
                                        </p:cTn>
                                        <p:tgtEl>
                                          <p:spTgt spid="3">
                                            <p:txEl>
                                              <p:pRg st="4" end="4"/>
                                            </p:txEl>
                                          </p:spTgt>
                                        </p:tgtEl>
                                      </p:cBhvr>
                                      <p:to x="100000" y="95000"/>
                                    </p:animScale>
                                    <p:animScale>
                                      <p:cBhvr>
                                        <p:cTn id="56" dur="166" decel="50000">
                                          <p:stCondLst>
                                            <p:cond delay="1834"/>
                                          </p:stCondLst>
                                        </p:cTn>
                                        <p:tgtEl>
                                          <p:spTgt spid="3">
                                            <p:txEl>
                                              <p:pRg st="4" end="4"/>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Effect transition="in" filter="wipe(down)">
                                      <p:cBhvr>
                                        <p:cTn id="61" dur="580">
                                          <p:stCondLst>
                                            <p:cond delay="0"/>
                                          </p:stCondLst>
                                        </p:cTn>
                                        <p:tgtEl>
                                          <p:spTgt spid="3">
                                            <p:txEl>
                                              <p:pRg st="6" end="6"/>
                                            </p:txEl>
                                          </p:spTgt>
                                        </p:tgtEl>
                                      </p:cBhvr>
                                    </p:animEffect>
                                    <p:anim calcmode="lin" valueType="num">
                                      <p:cBhvr>
                                        <p:cTn id="62"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6" end="6"/>
                                            </p:txEl>
                                          </p:spTgt>
                                        </p:tgtEl>
                                      </p:cBhvr>
                                      <p:to x="100000" y="60000"/>
                                    </p:animScale>
                                    <p:animScale>
                                      <p:cBhvr>
                                        <p:cTn id="68" dur="166" decel="50000">
                                          <p:stCondLst>
                                            <p:cond delay="676"/>
                                          </p:stCondLst>
                                        </p:cTn>
                                        <p:tgtEl>
                                          <p:spTgt spid="3">
                                            <p:txEl>
                                              <p:pRg st="6" end="6"/>
                                            </p:txEl>
                                          </p:spTgt>
                                        </p:tgtEl>
                                      </p:cBhvr>
                                      <p:to x="100000" y="100000"/>
                                    </p:animScale>
                                    <p:animScale>
                                      <p:cBhvr>
                                        <p:cTn id="69" dur="26">
                                          <p:stCondLst>
                                            <p:cond delay="1312"/>
                                          </p:stCondLst>
                                        </p:cTn>
                                        <p:tgtEl>
                                          <p:spTgt spid="3">
                                            <p:txEl>
                                              <p:pRg st="6" end="6"/>
                                            </p:txEl>
                                          </p:spTgt>
                                        </p:tgtEl>
                                      </p:cBhvr>
                                      <p:to x="100000" y="80000"/>
                                    </p:animScale>
                                    <p:animScale>
                                      <p:cBhvr>
                                        <p:cTn id="70" dur="166" decel="50000">
                                          <p:stCondLst>
                                            <p:cond delay="1338"/>
                                          </p:stCondLst>
                                        </p:cTn>
                                        <p:tgtEl>
                                          <p:spTgt spid="3">
                                            <p:txEl>
                                              <p:pRg st="6" end="6"/>
                                            </p:txEl>
                                          </p:spTgt>
                                        </p:tgtEl>
                                      </p:cBhvr>
                                      <p:to x="100000" y="100000"/>
                                    </p:animScale>
                                    <p:animScale>
                                      <p:cBhvr>
                                        <p:cTn id="71" dur="26">
                                          <p:stCondLst>
                                            <p:cond delay="1642"/>
                                          </p:stCondLst>
                                        </p:cTn>
                                        <p:tgtEl>
                                          <p:spTgt spid="3">
                                            <p:txEl>
                                              <p:pRg st="6" end="6"/>
                                            </p:txEl>
                                          </p:spTgt>
                                        </p:tgtEl>
                                      </p:cBhvr>
                                      <p:to x="100000" y="90000"/>
                                    </p:animScale>
                                    <p:animScale>
                                      <p:cBhvr>
                                        <p:cTn id="72" dur="166" decel="50000">
                                          <p:stCondLst>
                                            <p:cond delay="1668"/>
                                          </p:stCondLst>
                                        </p:cTn>
                                        <p:tgtEl>
                                          <p:spTgt spid="3">
                                            <p:txEl>
                                              <p:pRg st="6" end="6"/>
                                            </p:txEl>
                                          </p:spTgt>
                                        </p:tgtEl>
                                      </p:cBhvr>
                                      <p:to x="100000" y="100000"/>
                                    </p:animScale>
                                    <p:animScale>
                                      <p:cBhvr>
                                        <p:cTn id="73" dur="26">
                                          <p:stCondLst>
                                            <p:cond delay="1808"/>
                                          </p:stCondLst>
                                        </p:cTn>
                                        <p:tgtEl>
                                          <p:spTgt spid="3">
                                            <p:txEl>
                                              <p:pRg st="6" end="6"/>
                                            </p:txEl>
                                          </p:spTgt>
                                        </p:tgtEl>
                                      </p:cBhvr>
                                      <p:to x="100000" y="95000"/>
                                    </p:animScale>
                                    <p:animScale>
                                      <p:cBhvr>
                                        <p:cTn id="74" dur="166" decel="50000">
                                          <p:stCondLst>
                                            <p:cond delay="1834"/>
                                          </p:stCondLst>
                                        </p:cTn>
                                        <p:tgtEl>
                                          <p:spTgt spid="3">
                                            <p:txEl>
                                              <p:pRg st="6" end="6"/>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IE803~1.ASU\AppData\Local\Temp\Rar$DRa0.500\OS74370.jpg"/>
          <p:cNvPicPr>
            <a:picLocks noChangeAspect="1" noChangeArrowheads="1"/>
          </p:cNvPicPr>
          <p:nvPr/>
        </p:nvPicPr>
        <p:blipFill>
          <a:blip r:embed="rId2"/>
          <a:srcRect/>
          <a:stretch>
            <a:fillRect/>
          </a:stretch>
        </p:blipFill>
        <p:spPr bwMode="auto">
          <a:xfrm>
            <a:off x="2567808" y="0"/>
            <a:ext cx="6576191" cy="5143500"/>
          </a:xfrm>
          <a:prstGeom prst="rect">
            <a:avLst/>
          </a:prstGeom>
          <a:noFill/>
        </p:spPr>
      </p:pic>
      <p:sp>
        <p:nvSpPr>
          <p:cNvPr id="2" name="Title 1"/>
          <p:cNvSpPr>
            <a:spLocks noGrp="1"/>
          </p:cNvSpPr>
          <p:nvPr>
            <p:ph type="title"/>
          </p:nvPr>
        </p:nvSpPr>
        <p:spPr>
          <a:xfrm>
            <a:off x="244960" y="2236134"/>
            <a:ext cx="2046300" cy="2272804"/>
          </a:xfrm>
        </p:spPr>
        <p:txBody>
          <a:bodyPr/>
          <a:lstStyle/>
          <a:p>
            <a:pPr algn="ctr"/>
            <a:r>
              <a:rPr lang="en-US" dirty="0" err="1"/>
              <a:t>Trello</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27</a:t>
            </a:fld>
            <a:endParaRPr lang="en"/>
          </a:p>
        </p:txBody>
      </p:sp>
      <p:pic>
        <p:nvPicPr>
          <p:cNvPr id="1027" name="Picture 3"/>
          <p:cNvPicPr>
            <a:picLocks noChangeAspect="1" noChangeArrowheads="1"/>
          </p:cNvPicPr>
          <p:nvPr/>
        </p:nvPicPr>
        <p:blipFill>
          <a:blip r:embed="rId3"/>
          <a:srcRect/>
          <a:stretch>
            <a:fillRect/>
          </a:stretch>
        </p:blipFill>
        <p:spPr bwMode="auto">
          <a:xfrm>
            <a:off x="2880585" y="430924"/>
            <a:ext cx="5993945" cy="3134804"/>
          </a:xfrm>
          <a:prstGeom prst="rect">
            <a:avLst/>
          </a:prstGeom>
          <a:noFill/>
          <a:ln w="9525">
            <a:noFill/>
            <a:miter lim="800000"/>
            <a:headEnd/>
            <a:tailEnd/>
          </a:ln>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470"/>
        <p:cNvGrpSpPr/>
        <p:nvPr/>
      </p:nvGrpSpPr>
      <p:grpSpPr>
        <a:xfrm>
          <a:off x="0" y="0"/>
          <a:ext cx="0" cy="0"/>
          <a:chOff x="0" y="0"/>
          <a:chExt cx="0" cy="0"/>
        </a:xfrm>
      </p:grpSpPr>
      <p:sp>
        <p:nvSpPr>
          <p:cNvPr id="471" name="Shape 471"/>
          <p:cNvSpPr txBox="1">
            <a:spLocks noGrp="1"/>
          </p:cNvSpPr>
          <p:nvPr>
            <p:ph type="title"/>
          </p:nvPr>
        </p:nvSpPr>
        <p:spPr>
          <a:xfrm>
            <a:off x="511425" y="1549400"/>
            <a:ext cx="3517200" cy="973500"/>
          </a:xfrm>
          <a:prstGeom prst="rect">
            <a:avLst/>
          </a:prstGeom>
        </p:spPr>
        <p:txBody>
          <a:bodyPr lIns="91425" tIns="91425" rIns="91425" bIns="91425" anchor="b" anchorCtr="0">
            <a:noAutofit/>
          </a:bodyPr>
          <a:lstStyle/>
          <a:p>
            <a:pPr lvl="0" rtl="0">
              <a:spcBef>
                <a:spcPts val="0"/>
              </a:spcBef>
              <a:buNone/>
            </a:pPr>
            <a:r>
              <a:rPr lang="en" dirty="0"/>
              <a:t>Thank you very much for your time</a:t>
            </a:r>
          </a:p>
        </p:txBody>
      </p:sp>
      <p:sp>
        <p:nvSpPr>
          <p:cNvPr id="472" name="Shape 47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28</a:t>
            </a:fld>
            <a:endParaRPr lang="en"/>
          </a:p>
        </p:txBody>
      </p:sp>
      <p:sp>
        <p:nvSpPr>
          <p:cNvPr id="473" name="Shape 473"/>
          <p:cNvSpPr txBox="1">
            <a:spLocks noGrp="1"/>
          </p:cNvSpPr>
          <p:nvPr>
            <p:ph type="body" idx="1"/>
          </p:nvPr>
        </p:nvSpPr>
        <p:spPr>
          <a:xfrm>
            <a:off x="511425" y="2572500"/>
            <a:ext cx="3517200" cy="1786500"/>
          </a:xfrm>
          <a:prstGeom prst="rect">
            <a:avLst/>
          </a:prstGeom>
        </p:spPr>
        <p:txBody>
          <a:bodyPr lIns="91425" tIns="91425" rIns="91425" bIns="91425" anchor="t" anchorCtr="0">
            <a:noAutofit/>
          </a:bodyPr>
          <a:lstStyle/>
          <a:p>
            <a:pPr lvl="0" rtl="0">
              <a:spcBef>
                <a:spcPts val="0"/>
              </a:spcBef>
              <a:buNone/>
            </a:pPr>
            <a:endParaRPr lang="en" dirty="0"/>
          </a:p>
        </p:txBody>
      </p:sp>
      <p:grpSp>
        <p:nvGrpSpPr>
          <p:cNvPr id="474" name="Shape 474"/>
          <p:cNvGrpSpPr/>
          <p:nvPr/>
        </p:nvGrpSpPr>
        <p:grpSpPr>
          <a:xfrm>
            <a:off x="628401" y="1039422"/>
            <a:ext cx="542233" cy="510157"/>
            <a:chOff x="5972700" y="2330200"/>
            <a:chExt cx="411625" cy="387275"/>
          </a:xfrm>
        </p:grpSpPr>
        <p:sp>
          <p:nvSpPr>
            <p:cNvPr id="475" name="Shape 475"/>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6" name="Shape 476"/>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5000" r="-4000" b="1000"/>
          </a:stretch>
        </a:blipFill>
        <a:effectLst/>
      </p:bgPr>
    </p:bg>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511425" y="575500"/>
            <a:ext cx="3517200" cy="973500"/>
          </a:xfrm>
          <a:prstGeom prst="rect">
            <a:avLst/>
          </a:prstGeom>
        </p:spPr>
        <p:txBody>
          <a:bodyPr lIns="91425" tIns="91425" rIns="91425" bIns="91425" anchor="b" anchorCtr="0">
            <a:noAutofit/>
          </a:bodyPr>
          <a:lstStyle/>
          <a:p>
            <a:pPr lvl="0"/>
            <a:r>
              <a:rPr lang="en-US" dirty="0" err="1">
                <a:latin typeface="Arial" panose="020B0604020202020204" pitchFamily="34" charset="0"/>
                <a:cs typeface="Arial" panose="020B0604020202020204" pitchFamily="34" charset="0"/>
              </a:rPr>
              <a:t>Kỹ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PM</a:t>
            </a:r>
            <a:endParaRPr lang="en" dirty="0"/>
          </a:p>
        </p:txBody>
      </p:sp>
      <p:sp>
        <p:nvSpPr>
          <p:cNvPr id="130" name="Shape 130"/>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3</a:t>
            </a:fld>
            <a:endParaRPr lang="en"/>
          </a:p>
        </p:txBody>
      </p:sp>
      <p:sp>
        <p:nvSpPr>
          <p:cNvPr id="131" name="Shape 131"/>
          <p:cNvSpPr txBox="1">
            <a:spLocks noGrp="1"/>
          </p:cNvSpPr>
          <p:nvPr>
            <p:ph type="body" idx="1"/>
          </p:nvPr>
        </p:nvSpPr>
        <p:spPr>
          <a:xfrm>
            <a:off x="511425" y="1598600"/>
            <a:ext cx="3517200" cy="2957700"/>
          </a:xfrm>
          <a:prstGeom prst="rect">
            <a:avLst/>
          </a:prstGeom>
        </p:spPr>
        <p:txBody>
          <a:bodyPr lIns="91425" tIns="91425" rIns="91425" bIns="91425" anchor="t" anchorCtr="0">
            <a:noAutofit/>
          </a:bodyPr>
          <a:lstStyle/>
          <a:p>
            <a:r>
              <a:rPr lang="en-US" dirty="0" err="1"/>
              <a:t>Giao</a:t>
            </a:r>
            <a:r>
              <a:rPr lang="en-US" dirty="0"/>
              <a:t> </a:t>
            </a:r>
            <a:r>
              <a:rPr lang="en-US" dirty="0" err="1"/>
              <a:t>tiếp</a:t>
            </a:r>
            <a:r>
              <a:rPr lang="en-US" dirty="0"/>
              <a:t>	</a:t>
            </a:r>
          </a:p>
          <a:p>
            <a:r>
              <a:rPr lang="en-US" dirty="0" err="1"/>
              <a:t>Quản</a:t>
            </a:r>
            <a:r>
              <a:rPr lang="en-US" dirty="0"/>
              <a:t> </a:t>
            </a:r>
            <a:r>
              <a:rPr lang="en-US" dirty="0" err="1"/>
              <a:t>lý</a:t>
            </a:r>
            <a:r>
              <a:rPr lang="en-US" dirty="0"/>
              <a:t> </a:t>
            </a:r>
            <a:r>
              <a:rPr lang="en-US" dirty="0" err="1"/>
              <a:t>nhóm</a:t>
            </a:r>
            <a:endParaRPr lang="en-US" dirty="0"/>
          </a:p>
          <a:p>
            <a:r>
              <a:rPr lang="en-US" dirty="0" err="1"/>
              <a:t>Sắp</a:t>
            </a:r>
            <a:r>
              <a:rPr lang="en-US" dirty="0"/>
              <a:t> </a:t>
            </a:r>
            <a:r>
              <a:rPr lang="en-US" dirty="0" err="1"/>
              <a:t>xếp</a:t>
            </a:r>
            <a:r>
              <a:rPr lang="en-US" dirty="0"/>
              <a:t> </a:t>
            </a:r>
          </a:p>
          <a:p>
            <a:r>
              <a:rPr lang="en-US" dirty="0" err="1"/>
              <a:t>Quản</a:t>
            </a:r>
            <a:r>
              <a:rPr lang="en-US" dirty="0"/>
              <a:t> </a:t>
            </a:r>
            <a:r>
              <a:rPr lang="en-US" dirty="0" err="1"/>
              <a:t>lý</a:t>
            </a:r>
            <a:r>
              <a:rPr lang="en-US" dirty="0"/>
              <a:t> </a:t>
            </a:r>
            <a:r>
              <a:rPr lang="en-US" dirty="0" err="1"/>
              <a:t>rủi</a:t>
            </a:r>
            <a:r>
              <a:rPr lang="en-US" dirty="0"/>
              <a:t> </a:t>
            </a:r>
            <a:r>
              <a:rPr lang="en-US" dirty="0" err="1"/>
              <a:t>ro</a:t>
            </a:r>
            <a:endParaRPr lang="en-US" dirty="0"/>
          </a:p>
          <a:p>
            <a:r>
              <a:rPr lang="en-US" dirty="0" err="1"/>
              <a:t>Quản</a:t>
            </a:r>
            <a:r>
              <a:rPr lang="en-US" dirty="0"/>
              <a:t> </a:t>
            </a:r>
            <a:r>
              <a:rPr lang="en-US" dirty="0" err="1"/>
              <a:t>lý</a:t>
            </a:r>
            <a:r>
              <a:rPr lang="en-US" dirty="0"/>
              <a:t> </a:t>
            </a:r>
            <a:r>
              <a:rPr lang="en-US" dirty="0" err="1"/>
              <a:t>thời</a:t>
            </a:r>
            <a:r>
              <a:rPr lang="en-US" dirty="0"/>
              <a:t> </a:t>
            </a:r>
            <a:r>
              <a:rPr lang="en-US" dirty="0" err="1"/>
              <a:t>gian</a:t>
            </a:r>
            <a:endParaRPr lang="en-US" dirty="0"/>
          </a:p>
          <a:p>
            <a:pPr lvl="0">
              <a:spcBef>
                <a:spcPts val="0"/>
              </a:spcBef>
              <a:buNone/>
            </a:pPr>
            <a:endParaRPr lang="en"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randombar(horizontal)">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131">
                                            <p:txEl>
                                              <p:pRg st="0" end="0"/>
                                            </p:txEl>
                                          </p:spTgt>
                                        </p:tgtEl>
                                        <p:attrNameLst>
                                          <p:attrName>style.visibility</p:attrName>
                                        </p:attrNameLst>
                                      </p:cBhvr>
                                      <p:to>
                                        <p:strVal val="visible"/>
                                      </p:to>
                                    </p:set>
                                    <p:animEffect transition="in" filter="wipe(down)">
                                      <p:cBhvr>
                                        <p:cTn id="12" dur="580">
                                          <p:stCondLst>
                                            <p:cond delay="0"/>
                                          </p:stCondLst>
                                        </p:cTn>
                                        <p:tgtEl>
                                          <p:spTgt spid="131">
                                            <p:txEl>
                                              <p:pRg st="0" end="0"/>
                                            </p:txEl>
                                          </p:spTgt>
                                        </p:tgtEl>
                                      </p:cBhvr>
                                    </p:animEffect>
                                    <p:anim calcmode="lin" valueType="num">
                                      <p:cBhvr>
                                        <p:cTn id="13" dur="1822" tmFilter="0,0; 0.14,0.36; 0.43,0.73; 0.71,0.91; 1.0,1.0">
                                          <p:stCondLst>
                                            <p:cond delay="0"/>
                                          </p:stCondLst>
                                        </p:cTn>
                                        <p:tgtEl>
                                          <p:spTgt spid="131">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31">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31">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31">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31">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131">
                                            <p:txEl>
                                              <p:pRg st="0" end="0"/>
                                            </p:txEl>
                                          </p:spTgt>
                                        </p:tgtEl>
                                      </p:cBhvr>
                                      <p:to x="100000" y="60000"/>
                                    </p:animScale>
                                    <p:animScale>
                                      <p:cBhvr>
                                        <p:cTn id="19" dur="166" decel="50000">
                                          <p:stCondLst>
                                            <p:cond delay="676"/>
                                          </p:stCondLst>
                                        </p:cTn>
                                        <p:tgtEl>
                                          <p:spTgt spid="131">
                                            <p:txEl>
                                              <p:pRg st="0" end="0"/>
                                            </p:txEl>
                                          </p:spTgt>
                                        </p:tgtEl>
                                      </p:cBhvr>
                                      <p:to x="100000" y="100000"/>
                                    </p:animScale>
                                    <p:animScale>
                                      <p:cBhvr>
                                        <p:cTn id="20" dur="26">
                                          <p:stCondLst>
                                            <p:cond delay="1312"/>
                                          </p:stCondLst>
                                        </p:cTn>
                                        <p:tgtEl>
                                          <p:spTgt spid="131">
                                            <p:txEl>
                                              <p:pRg st="0" end="0"/>
                                            </p:txEl>
                                          </p:spTgt>
                                        </p:tgtEl>
                                      </p:cBhvr>
                                      <p:to x="100000" y="80000"/>
                                    </p:animScale>
                                    <p:animScale>
                                      <p:cBhvr>
                                        <p:cTn id="21" dur="166" decel="50000">
                                          <p:stCondLst>
                                            <p:cond delay="1338"/>
                                          </p:stCondLst>
                                        </p:cTn>
                                        <p:tgtEl>
                                          <p:spTgt spid="131">
                                            <p:txEl>
                                              <p:pRg st="0" end="0"/>
                                            </p:txEl>
                                          </p:spTgt>
                                        </p:tgtEl>
                                      </p:cBhvr>
                                      <p:to x="100000" y="100000"/>
                                    </p:animScale>
                                    <p:animScale>
                                      <p:cBhvr>
                                        <p:cTn id="22" dur="26">
                                          <p:stCondLst>
                                            <p:cond delay="1642"/>
                                          </p:stCondLst>
                                        </p:cTn>
                                        <p:tgtEl>
                                          <p:spTgt spid="131">
                                            <p:txEl>
                                              <p:pRg st="0" end="0"/>
                                            </p:txEl>
                                          </p:spTgt>
                                        </p:tgtEl>
                                      </p:cBhvr>
                                      <p:to x="100000" y="90000"/>
                                    </p:animScale>
                                    <p:animScale>
                                      <p:cBhvr>
                                        <p:cTn id="23" dur="166" decel="50000">
                                          <p:stCondLst>
                                            <p:cond delay="1668"/>
                                          </p:stCondLst>
                                        </p:cTn>
                                        <p:tgtEl>
                                          <p:spTgt spid="131">
                                            <p:txEl>
                                              <p:pRg st="0" end="0"/>
                                            </p:txEl>
                                          </p:spTgt>
                                        </p:tgtEl>
                                      </p:cBhvr>
                                      <p:to x="100000" y="100000"/>
                                    </p:animScale>
                                    <p:animScale>
                                      <p:cBhvr>
                                        <p:cTn id="24" dur="26">
                                          <p:stCondLst>
                                            <p:cond delay="1808"/>
                                          </p:stCondLst>
                                        </p:cTn>
                                        <p:tgtEl>
                                          <p:spTgt spid="131">
                                            <p:txEl>
                                              <p:pRg st="0" end="0"/>
                                            </p:txEl>
                                          </p:spTgt>
                                        </p:tgtEl>
                                      </p:cBhvr>
                                      <p:to x="100000" y="95000"/>
                                    </p:animScale>
                                    <p:animScale>
                                      <p:cBhvr>
                                        <p:cTn id="25" dur="166" decel="50000">
                                          <p:stCondLst>
                                            <p:cond delay="1834"/>
                                          </p:stCondLst>
                                        </p:cTn>
                                        <p:tgtEl>
                                          <p:spTgt spid="131">
                                            <p:txEl>
                                              <p:pRg st="0" end="0"/>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grpId="0" nodeType="clickEffect">
                                  <p:stCondLst>
                                    <p:cond delay="0"/>
                                  </p:stCondLst>
                                  <p:childTnLst>
                                    <p:set>
                                      <p:cBhvr>
                                        <p:cTn id="29" dur="1" fill="hold">
                                          <p:stCondLst>
                                            <p:cond delay="0"/>
                                          </p:stCondLst>
                                        </p:cTn>
                                        <p:tgtEl>
                                          <p:spTgt spid="131">
                                            <p:txEl>
                                              <p:pRg st="1" end="1"/>
                                            </p:txEl>
                                          </p:spTgt>
                                        </p:tgtEl>
                                        <p:attrNameLst>
                                          <p:attrName>style.visibility</p:attrName>
                                        </p:attrNameLst>
                                      </p:cBhvr>
                                      <p:to>
                                        <p:strVal val="visible"/>
                                      </p:to>
                                    </p:set>
                                    <p:animEffect transition="in" filter="wipe(down)">
                                      <p:cBhvr>
                                        <p:cTn id="30" dur="580">
                                          <p:stCondLst>
                                            <p:cond delay="0"/>
                                          </p:stCondLst>
                                        </p:cTn>
                                        <p:tgtEl>
                                          <p:spTgt spid="131">
                                            <p:txEl>
                                              <p:pRg st="1" end="1"/>
                                            </p:txEl>
                                          </p:spTgt>
                                        </p:tgtEl>
                                      </p:cBhvr>
                                    </p:animEffect>
                                    <p:anim calcmode="lin" valueType="num">
                                      <p:cBhvr>
                                        <p:cTn id="31" dur="1822" tmFilter="0,0; 0.14,0.36; 0.43,0.73; 0.71,0.91; 1.0,1.0">
                                          <p:stCondLst>
                                            <p:cond delay="0"/>
                                          </p:stCondLst>
                                        </p:cTn>
                                        <p:tgtEl>
                                          <p:spTgt spid="131">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31">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31">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31">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31">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131">
                                            <p:txEl>
                                              <p:pRg st="1" end="1"/>
                                            </p:txEl>
                                          </p:spTgt>
                                        </p:tgtEl>
                                      </p:cBhvr>
                                      <p:to x="100000" y="60000"/>
                                    </p:animScale>
                                    <p:animScale>
                                      <p:cBhvr>
                                        <p:cTn id="37" dur="166" decel="50000">
                                          <p:stCondLst>
                                            <p:cond delay="676"/>
                                          </p:stCondLst>
                                        </p:cTn>
                                        <p:tgtEl>
                                          <p:spTgt spid="131">
                                            <p:txEl>
                                              <p:pRg st="1" end="1"/>
                                            </p:txEl>
                                          </p:spTgt>
                                        </p:tgtEl>
                                      </p:cBhvr>
                                      <p:to x="100000" y="100000"/>
                                    </p:animScale>
                                    <p:animScale>
                                      <p:cBhvr>
                                        <p:cTn id="38" dur="26">
                                          <p:stCondLst>
                                            <p:cond delay="1312"/>
                                          </p:stCondLst>
                                        </p:cTn>
                                        <p:tgtEl>
                                          <p:spTgt spid="131">
                                            <p:txEl>
                                              <p:pRg st="1" end="1"/>
                                            </p:txEl>
                                          </p:spTgt>
                                        </p:tgtEl>
                                      </p:cBhvr>
                                      <p:to x="100000" y="80000"/>
                                    </p:animScale>
                                    <p:animScale>
                                      <p:cBhvr>
                                        <p:cTn id="39" dur="166" decel="50000">
                                          <p:stCondLst>
                                            <p:cond delay="1338"/>
                                          </p:stCondLst>
                                        </p:cTn>
                                        <p:tgtEl>
                                          <p:spTgt spid="131">
                                            <p:txEl>
                                              <p:pRg st="1" end="1"/>
                                            </p:txEl>
                                          </p:spTgt>
                                        </p:tgtEl>
                                      </p:cBhvr>
                                      <p:to x="100000" y="100000"/>
                                    </p:animScale>
                                    <p:animScale>
                                      <p:cBhvr>
                                        <p:cTn id="40" dur="26">
                                          <p:stCondLst>
                                            <p:cond delay="1642"/>
                                          </p:stCondLst>
                                        </p:cTn>
                                        <p:tgtEl>
                                          <p:spTgt spid="131">
                                            <p:txEl>
                                              <p:pRg st="1" end="1"/>
                                            </p:txEl>
                                          </p:spTgt>
                                        </p:tgtEl>
                                      </p:cBhvr>
                                      <p:to x="100000" y="90000"/>
                                    </p:animScale>
                                    <p:animScale>
                                      <p:cBhvr>
                                        <p:cTn id="41" dur="166" decel="50000">
                                          <p:stCondLst>
                                            <p:cond delay="1668"/>
                                          </p:stCondLst>
                                        </p:cTn>
                                        <p:tgtEl>
                                          <p:spTgt spid="131">
                                            <p:txEl>
                                              <p:pRg st="1" end="1"/>
                                            </p:txEl>
                                          </p:spTgt>
                                        </p:tgtEl>
                                      </p:cBhvr>
                                      <p:to x="100000" y="100000"/>
                                    </p:animScale>
                                    <p:animScale>
                                      <p:cBhvr>
                                        <p:cTn id="42" dur="26">
                                          <p:stCondLst>
                                            <p:cond delay="1808"/>
                                          </p:stCondLst>
                                        </p:cTn>
                                        <p:tgtEl>
                                          <p:spTgt spid="131">
                                            <p:txEl>
                                              <p:pRg st="1" end="1"/>
                                            </p:txEl>
                                          </p:spTgt>
                                        </p:tgtEl>
                                      </p:cBhvr>
                                      <p:to x="100000" y="95000"/>
                                    </p:animScale>
                                    <p:animScale>
                                      <p:cBhvr>
                                        <p:cTn id="43" dur="166" decel="50000">
                                          <p:stCondLst>
                                            <p:cond delay="1834"/>
                                          </p:stCondLst>
                                        </p:cTn>
                                        <p:tgtEl>
                                          <p:spTgt spid="131">
                                            <p:txEl>
                                              <p:pRg st="1" end="1"/>
                                            </p:txEl>
                                          </p:spTgt>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grpId="0" nodeType="clickEffect">
                                  <p:stCondLst>
                                    <p:cond delay="0"/>
                                  </p:stCondLst>
                                  <p:childTnLst>
                                    <p:set>
                                      <p:cBhvr>
                                        <p:cTn id="47" dur="1" fill="hold">
                                          <p:stCondLst>
                                            <p:cond delay="0"/>
                                          </p:stCondLst>
                                        </p:cTn>
                                        <p:tgtEl>
                                          <p:spTgt spid="131">
                                            <p:txEl>
                                              <p:pRg st="2" end="2"/>
                                            </p:txEl>
                                          </p:spTgt>
                                        </p:tgtEl>
                                        <p:attrNameLst>
                                          <p:attrName>style.visibility</p:attrName>
                                        </p:attrNameLst>
                                      </p:cBhvr>
                                      <p:to>
                                        <p:strVal val="visible"/>
                                      </p:to>
                                    </p:set>
                                    <p:animEffect transition="in" filter="wipe(down)">
                                      <p:cBhvr>
                                        <p:cTn id="48" dur="580">
                                          <p:stCondLst>
                                            <p:cond delay="0"/>
                                          </p:stCondLst>
                                        </p:cTn>
                                        <p:tgtEl>
                                          <p:spTgt spid="131">
                                            <p:txEl>
                                              <p:pRg st="2" end="2"/>
                                            </p:txEl>
                                          </p:spTgt>
                                        </p:tgtEl>
                                      </p:cBhvr>
                                    </p:animEffect>
                                    <p:anim calcmode="lin" valueType="num">
                                      <p:cBhvr>
                                        <p:cTn id="49" dur="1822" tmFilter="0,0; 0.14,0.36; 0.43,0.73; 0.71,0.91; 1.0,1.0">
                                          <p:stCondLst>
                                            <p:cond delay="0"/>
                                          </p:stCondLst>
                                        </p:cTn>
                                        <p:tgtEl>
                                          <p:spTgt spid="131">
                                            <p:txEl>
                                              <p:pRg st="2" end="2"/>
                                            </p:txEl>
                                          </p:spTgt>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131">
                                            <p:txEl>
                                              <p:pRg st="2" end="2"/>
                                            </p:txEl>
                                          </p:spTgt>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131">
                                            <p:txEl>
                                              <p:pRg st="2" end="2"/>
                                            </p:txEl>
                                          </p:spTgt>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131">
                                            <p:txEl>
                                              <p:pRg st="2" end="2"/>
                                            </p:txEl>
                                          </p:spTgt>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131">
                                            <p:txEl>
                                              <p:pRg st="2" end="2"/>
                                            </p:txEl>
                                          </p:spTgt>
                                        </p:tgtEl>
                                        <p:attrNameLst>
                                          <p:attrName>ppt_y</p:attrName>
                                        </p:attrNameLst>
                                      </p:cBhvr>
                                      <p:tavLst>
                                        <p:tav tm="0" fmla="#ppt_y-sin(pi*$)/81">
                                          <p:val>
                                            <p:fltVal val="0"/>
                                          </p:val>
                                        </p:tav>
                                        <p:tav tm="100000">
                                          <p:val>
                                            <p:fltVal val="1"/>
                                          </p:val>
                                        </p:tav>
                                      </p:tavLst>
                                    </p:anim>
                                    <p:animScale>
                                      <p:cBhvr>
                                        <p:cTn id="54" dur="26">
                                          <p:stCondLst>
                                            <p:cond delay="650"/>
                                          </p:stCondLst>
                                        </p:cTn>
                                        <p:tgtEl>
                                          <p:spTgt spid="131">
                                            <p:txEl>
                                              <p:pRg st="2" end="2"/>
                                            </p:txEl>
                                          </p:spTgt>
                                        </p:tgtEl>
                                      </p:cBhvr>
                                      <p:to x="100000" y="60000"/>
                                    </p:animScale>
                                    <p:animScale>
                                      <p:cBhvr>
                                        <p:cTn id="55" dur="166" decel="50000">
                                          <p:stCondLst>
                                            <p:cond delay="676"/>
                                          </p:stCondLst>
                                        </p:cTn>
                                        <p:tgtEl>
                                          <p:spTgt spid="131">
                                            <p:txEl>
                                              <p:pRg st="2" end="2"/>
                                            </p:txEl>
                                          </p:spTgt>
                                        </p:tgtEl>
                                      </p:cBhvr>
                                      <p:to x="100000" y="100000"/>
                                    </p:animScale>
                                    <p:animScale>
                                      <p:cBhvr>
                                        <p:cTn id="56" dur="26">
                                          <p:stCondLst>
                                            <p:cond delay="1312"/>
                                          </p:stCondLst>
                                        </p:cTn>
                                        <p:tgtEl>
                                          <p:spTgt spid="131">
                                            <p:txEl>
                                              <p:pRg st="2" end="2"/>
                                            </p:txEl>
                                          </p:spTgt>
                                        </p:tgtEl>
                                      </p:cBhvr>
                                      <p:to x="100000" y="80000"/>
                                    </p:animScale>
                                    <p:animScale>
                                      <p:cBhvr>
                                        <p:cTn id="57" dur="166" decel="50000">
                                          <p:stCondLst>
                                            <p:cond delay="1338"/>
                                          </p:stCondLst>
                                        </p:cTn>
                                        <p:tgtEl>
                                          <p:spTgt spid="131">
                                            <p:txEl>
                                              <p:pRg st="2" end="2"/>
                                            </p:txEl>
                                          </p:spTgt>
                                        </p:tgtEl>
                                      </p:cBhvr>
                                      <p:to x="100000" y="100000"/>
                                    </p:animScale>
                                    <p:animScale>
                                      <p:cBhvr>
                                        <p:cTn id="58" dur="26">
                                          <p:stCondLst>
                                            <p:cond delay="1642"/>
                                          </p:stCondLst>
                                        </p:cTn>
                                        <p:tgtEl>
                                          <p:spTgt spid="131">
                                            <p:txEl>
                                              <p:pRg st="2" end="2"/>
                                            </p:txEl>
                                          </p:spTgt>
                                        </p:tgtEl>
                                      </p:cBhvr>
                                      <p:to x="100000" y="90000"/>
                                    </p:animScale>
                                    <p:animScale>
                                      <p:cBhvr>
                                        <p:cTn id="59" dur="166" decel="50000">
                                          <p:stCondLst>
                                            <p:cond delay="1668"/>
                                          </p:stCondLst>
                                        </p:cTn>
                                        <p:tgtEl>
                                          <p:spTgt spid="131">
                                            <p:txEl>
                                              <p:pRg st="2" end="2"/>
                                            </p:txEl>
                                          </p:spTgt>
                                        </p:tgtEl>
                                      </p:cBhvr>
                                      <p:to x="100000" y="100000"/>
                                    </p:animScale>
                                    <p:animScale>
                                      <p:cBhvr>
                                        <p:cTn id="60" dur="26">
                                          <p:stCondLst>
                                            <p:cond delay="1808"/>
                                          </p:stCondLst>
                                        </p:cTn>
                                        <p:tgtEl>
                                          <p:spTgt spid="131">
                                            <p:txEl>
                                              <p:pRg st="2" end="2"/>
                                            </p:txEl>
                                          </p:spTgt>
                                        </p:tgtEl>
                                      </p:cBhvr>
                                      <p:to x="100000" y="95000"/>
                                    </p:animScale>
                                    <p:animScale>
                                      <p:cBhvr>
                                        <p:cTn id="61" dur="166" decel="50000">
                                          <p:stCondLst>
                                            <p:cond delay="1834"/>
                                          </p:stCondLst>
                                        </p:cTn>
                                        <p:tgtEl>
                                          <p:spTgt spid="131">
                                            <p:txEl>
                                              <p:pRg st="2" end="2"/>
                                            </p:txEl>
                                          </p:spTgt>
                                        </p:tgtEl>
                                      </p:cBhvr>
                                      <p:to x="100000" y="100000"/>
                                    </p:animScale>
                                  </p:childTnLst>
                                </p:cTn>
                              </p:par>
                            </p:childTnLst>
                          </p:cTn>
                        </p:par>
                      </p:childTnLst>
                    </p:cTn>
                  </p:par>
                  <p:par>
                    <p:cTn id="62" fill="hold">
                      <p:stCondLst>
                        <p:cond delay="indefinite"/>
                      </p:stCondLst>
                      <p:childTnLst>
                        <p:par>
                          <p:cTn id="63" fill="hold">
                            <p:stCondLst>
                              <p:cond delay="0"/>
                            </p:stCondLst>
                            <p:childTnLst>
                              <p:par>
                                <p:cTn id="64" presetID="26" presetClass="entr" presetSubtype="0" fill="hold" grpId="0" nodeType="clickEffect">
                                  <p:stCondLst>
                                    <p:cond delay="0"/>
                                  </p:stCondLst>
                                  <p:childTnLst>
                                    <p:set>
                                      <p:cBhvr>
                                        <p:cTn id="65" dur="1" fill="hold">
                                          <p:stCondLst>
                                            <p:cond delay="0"/>
                                          </p:stCondLst>
                                        </p:cTn>
                                        <p:tgtEl>
                                          <p:spTgt spid="131">
                                            <p:txEl>
                                              <p:pRg st="3" end="3"/>
                                            </p:txEl>
                                          </p:spTgt>
                                        </p:tgtEl>
                                        <p:attrNameLst>
                                          <p:attrName>style.visibility</p:attrName>
                                        </p:attrNameLst>
                                      </p:cBhvr>
                                      <p:to>
                                        <p:strVal val="visible"/>
                                      </p:to>
                                    </p:set>
                                    <p:animEffect transition="in" filter="wipe(down)">
                                      <p:cBhvr>
                                        <p:cTn id="66" dur="580">
                                          <p:stCondLst>
                                            <p:cond delay="0"/>
                                          </p:stCondLst>
                                        </p:cTn>
                                        <p:tgtEl>
                                          <p:spTgt spid="131">
                                            <p:txEl>
                                              <p:pRg st="3" end="3"/>
                                            </p:txEl>
                                          </p:spTgt>
                                        </p:tgtEl>
                                      </p:cBhvr>
                                    </p:animEffect>
                                    <p:anim calcmode="lin" valueType="num">
                                      <p:cBhvr>
                                        <p:cTn id="67" dur="1822" tmFilter="0,0; 0.14,0.36; 0.43,0.73; 0.71,0.91; 1.0,1.0">
                                          <p:stCondLst>
                                            <p:cond delay="0"/>
                                          </p:stCondLst>
                                        </p:cTn>
                                        <p:tgtEl>
                                          <p:spTgt spid="131">
                                            <p:txEl>
                                              <p:pRg st="3" end="3"/>
                                            </p:txEl>
                                          </p:spTgt>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131">
                                            <p:txEl>
                                              <p:pRg st="3" end="3"/>
                                            </p:txEl>
                                          </p:spTgt>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131">
                                            <p:txEl>
                                              <p:pRg st="3" end="3"/>
                                            </p:txEl>
                                          </p:spTgt>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131">
                                            <p:txEl>
                                              <p:pRg st="3" end="3"/>
                                            </p:txEl>
                                          </p:spTgt>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131">
                                            <p:txEl>
                                              <p:pRg st="3" end="3"/>
                                            </p:txEl>
                                          </p:spTgt>
                                        </p:tgtEl>
                                        <p:attrNameLst>
                                          <p:attrName>ppt_y</p:attrName>
                                        </p:attrNameLst>
                                      </p:cBhvr>
                                      <p:tavLst>
                                        <p:tav tm="0" fmla="#ppt_y-sin(pi*$)/81">
                                          <p:val>
                                            <p:fltVal val="0"/>
                                          </p:val>
                                        </p:tav>
                                        <p:tav tm="100000">
                                          <p:val>
                                            <p:fltVal val="1"/>
                                          </p:val>
                                        </p:tav>
                                      </p:tavLst>
                                    </p:anim>
                                    <p:animScale>
                                      <p:cBhvr>
                                        <p:cTn id="72" dur="26">
                                          <p:stCondLst>
                                            <p:cond delay="650"/>
                                          </p:stCondLst>
                                        </p:cTn>
                                        <p:tgtEl>
                                          <p:spTgt spid="131">
                                            <p:txEl>
                                              <p:pRg st="3" end="3"/>
                                            </p:txEl>
                                          </p:spTgt>
                                        </p:tgtEl>
                                      </p:cBhvr>
                                      <p:to x="100000" y="60000"/>
                                    </p:animScale>
                                    <p:animScale>
                                      <p:cBhvr>
                                        <p:cTn id="73" dur="166" decel="50000">
                                          <p:stCondLst>
                                            <p:cond delay="676"/>
                                          </p:stCondLst>
                                        </p:cTn>
                                        <p:tgtEl>
                                          <p:spTgt spid="131">
                                            <p:txEl>
                                              <p:pRg st="3" end="3"/>
                                            </p:txEl>
                                          </p:spTgt>
                                        </p:tgtEl>
                                      </p:cBhvr>
                                      <p:to x="100000" y="100000"/>
                                    </p:animScale>
                                    <p:animScale>
                                      <p:cBhvr>
                                        <p:cTn id="74" dur="26">
                                          <p:stCondLst>
                                            <p:cond delay="1312"/>
                                          </p:stCondLst>
                                        </p:cTn>
                                        <p:tgtEl>
                                          <p:spTgt spid="131">
                                            <p:txEl>
                                              <p:pRg st="3" end="3"/>
                                            </p:txEl>
                                          </p:spTgt>
                                        </p:tgtEl>
                                      </p:cBhvr>
                                      <p:to x="100000" y="80000"/>
                                    </p:animScale>
                                    <p:animScale>
                                      <p:cBhvr>
                                        <p:cTn id="75" dur="166" decel="50000">
                                          <p:stCondLst>
                                            <p:cond delay="1338"/>
                                          </p:stCondLst>
                                        </p:cTn>
                                        <p:tgtEl>
                                          <p:spTgt spid="131">
                                            <p:txEl>
                                              <p:pRg st="3" end="3"/>
                                            </p:txEl>
                                          </p:spTgt>
                                        </p:tgtEl>
                                      </p:cBhvr>
                                      <p:to x="100000" y="100000"/>
                                    </p:animScale>
                                    <p:animScale>
                                      <p:cBhvr>
                                        <p:cTn id="76" dur="26">
                                          <p:stCondLst>
                                            <p:cond delay="1642"/>
                                          </p:stCondLst>
                                        </p:cTn>
                                        <p:tgtEl>
                                          <p:spTgt spid="131">
                                            <p:txEl>
                                              <p:pRg st="3" end="3"/>
                                            </p:txEl>
                                          </p:spTgt>
                                        </p:tgtEl>
                                      </p:cBhvr>
                                      <p:to x="100000" y="90000"/>
                                    </p:animScale>
                                    <p:animScale>
                                      <p:cBhvr>
                                        <p:cTn id="77" dur="166" decel="50000">
                                          <p:stCondLst>
                                            <p:cond delay="1668"/>
                                          </p:stCondLst>
                                        </p:cTn>
                                        <p:tgtEl>
                                          <p:spTgt spid="131">
                                            <p:txEl>
                                              <p:pRg st="3" end="3"/>
                                            </p:txEl>
                                          </p:spTgt>
                                        </p:tgtEl>
                                      </p:cBhvr>
                                      <p:to x="100000" y="100000"/>
                                    </p:animScale>
                                    <p:animScale>
                                      <p:cBhvr>
                                        <p:cTn id="78" dur="26">
                                          <p:stCondLst>
                                            <p:cond delay="1808"/>
                                          </p:stCondLst>
                                        </p:cTn>
                                        <p:tgtEl>
                                          <p:spTgt spid="131">
                                            <p:txEl>
                                              <p:pRg st="3" end="3"/>
                                            </p:txEl>
                                          </p:spTgt>
                                        </p:tgtEl>
                                      </p:cBhvr>
                                      <p:to x="100000" y="95000"/>
                                    </p:animScale>
                                    <p:animScale>
                                      <p:cBhvr>
                                        <p:cTn id="79" dur="166" decel="50000">
                                          <p:stCondLst>
                                            <p:cond delay="1834"/>
                                          </p:stCondLst>
                                        </p:cTn>
                                        <p:tgtEl>
                                          <p:spTgt spid="131">
                                            <p:txEl>
                                              <p:pRg st="3" end="3"/>
                                            </p:txEl>
                                          </p:spTgt>
                                        </p:tgtEl>
                                      </p:cBhvr>
                                      <p:to x="100000" y="100000"/>
                                    </p:animScale>
                                  </p:childTnLst>
                                </p:cTn>
                              </p:par>
                            </p:childTnLst>
                          </p:cTn>
                        </p:par>
                      </p:childTnLst>
                    </p:cTn>
                  </p:par>
                  <p:par>
                    <p:cTn id="80" fill="hold">
                      <p:stCondLst>
                        <p:cond delay="indefinite"/>
                      </p:stCondLst>
                      <p:childTnLst>
                        <p:par>
                          <p:cTn id="81" fill="hold">
                            <p:stCondLst>
                              <p:cond delay="0"/>
                            </p:stCondLst>
                            <p:childTnLst>
                              <p:par>
                                <p:cTn id="82" presetID="26" presetClass="entr" presetSubtype="0" fill="hold" grpId="0" nodeType="clickEffect">
                                  <p:stCondLst>
                                    <p:cond delay="0"/>
                                  </p:stCondLst>
                                  <p:childTnLst>
                                    <p:set>
                                      <p:cBhvr>
                                        <p:cTn id="83" dur="1" fill="hold">
                                          <p:stCondLst>
                                            <p:cond delay="0"/>
                                          </p:stCondLst>
                                        </p:cTn>
                                        <p:tgtEl>
                                          <p:spTgt spid="131">
                                            <p:txEl>
                                              <p:pRg st="4" end="4"/>
                                            </p:txEl>
                                          </p:spTgt>
                                        </p:tgtEl>
                                        <p:attrNameLst>
                                          <p:attrName>style.visibility</p:attrName>
                                        </p:attrNameLst>
                                      </p:cBhvr>
                                      <p:to>
                                        <p:strVal val="visible"/>
                                      </p:to>
                                    </p:set>
                                    <p:animEffect transition="in" filter="wipe(down)">
                                      <p:cBhvr>
                                        <p:cTn id="84" dur="580">
                                          <p:stCondLst>
                                            <p:cond delay="0"/>
                                          </p:stCondLst>
                                        </p:cTn>
                                        <p:tgtEl>
                                          <p:spTgt spid="131">
                                            <p:txEl>
                                              <p:pRg st="4" end="4"/>
                                            </p:txEl>
                                          </p:spTgt>
                                        </p:tgtEl>
                                      </p:cBhvr>
                                    </p:animEffect>
                                    <p:anim calcmode="lin" valueType="num">
                                      <p:cBhvr>
                                        <p:cTn id="85" dur="1822" tmFilter="0,0; 0.14,0.36; 0.43,0.73; 0.71,0.91; 1.0,1.0">
                                          <p:stCondLst>
                                            <p:cond delay="0"/>
                                          </p:stCondLst>
                                        </p:cTn>
                                        <p:tgtEl>
                                          <p:spTgt spid="131">
                                            <p:txEl>
                                              <p:pRg st="4" end="4"/>
                                            </p:txEl>
                                          </p:spTgt>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131">
                                            <p:txEl>
                                              <p:pRg st="4" end="4"/>
                                            </p:txEl>
                                          </p:spTgt>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131">
                                            <p:txEl>
                                              <p:pRg st="4" end="4"/>
                                            </p:txEl>
                                          </p:spTgt>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131">
                                            <p:txEl>
                                              <p:pRg st="4" end="4"/>
                                            </p:txEl>
                                          </p:spTgt>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131">
                                            <p:txEl>
                                              <p:pRg st="4" end="4"/>
                                            </p:txEl>
                                          </p:spTgt>
                                        </p:tgtEl>
                                        <p:attrNameLst>
                                          <p:attrName>ppt_y</p:attrName>
                                        </p:attrNameLst>
                                      </p:cBhvr>
                                      <p:tavLst>
                                        <p:tav tm="0" fmla="#ppt_y-sin(pi*$)/81">
                                          <p:val>
                                            <p:fltVal val="0"/>
                                          </p:val>
                                        </p:tav>
                                        <p:tav tm="100000">
                                          <p:val>
                                            <p:fltVal val="1"/>
                                          </p:val>
                                        </p:tav>
                                      </p:tavLst>
                                    </p:anim>
                                    <p:animScale>
                                      <p:cBhvr>
                                        <p:cTn id="90" dur="26">
                                          <p:stCondLst>
                                            <p:cond delay="650"/>
                                          </p:stCondLst>
                                        </p:cTn>
                                        <p:tgtEl>
                                          <p:spTgt spid="131">
                                            <p:txEl>
                                              <p:pRg st="4" end="4"/>
                                            </p:txEl>
                                          </p:spTgt>
                                        </p:tgtEl>
                                      </p:cBhvr>
                                      <p:to x="100000" y="60000"/>
                                    </p:animScale>
                                    <p:animScale>
                                      <p:cBhvr>
                                        <p:cTn id="91" dur="166" decel="50000">
                                          <p:stCondLst>
                                            <p:cond delay="676"/>
                                          </p:stCondLst>
                                        </p:cTn>
                                        <p:tgtEl>
                                          <p:spTgt spid="131">
                                            <p:txEl>
                                              <p:pRg st="4" end="4"/>
                                            </p:txEl>
                                          </p:spTgt>
                                        </p:tgtEl>
                                      </p:cBhvr>
                                      <p:to x="100000" y="100000"/>
                                    </p:animScale>
                                    <p:animScale>
                                      <p:cBhvr>
                                        <p:cTn id="92" dur="26">
                                          <p:stCondLst>
                                            <p:cond delay="1312"/>
                                          </p:stCondLst>
                                        </p:cTn>
                                        <p:tgtEl>
                                          <p:spTgt spid="131">
                                            <p:txEl>
                                              <p:pRg st="4" end="4"/>
                                            </p:txEl>
                                          </p:spTgt>
                                        </p:tgtEl>
                                      </p:cBhvr>
                                      <p:to x="100000" y="80000"/>
                                    </p:animScale>
                                    <p:animScale>
                                      <p:cBhvr>
                                        <p:cTn id="93" dur="166" decel="50000">
                                          <p:stCondLst>
                                            <p:cond delay="1338"/>
                                          </p:stCondLst>
                                        </p:cTn>
                                        <p:tgtEl>
                                          <p:spTgt spid="131">
                                            <p:txEl>
                                              <p:pRg st="4" end="4"/>
                                            </p:txEl>
                                          </p:spTgt>
                                        </p:tgtEl>
                                      </p:cBhvr>
                                      <p:to x="100000" y="100000"/>
                                    </p:animScale>
                                    <p:animScale>
                                      <p:cBhvr>
                                        <p:cTn id="94" dur="26">
                                          <p:stCondLst>
                                            <p:cond delay="1642"/>
                                          </p:stCondLst>
                                        </p:cTn>
                                        <p:tgtEl>
                                          <p:spTgt spid="131">
                                            <p:txEl>
                                              <p:pRg st="4" end="4"/>
                                            </p:txEl>
                                          </p:spTgt>
                                        </p:tgtEl>
                                      </p:cBhvr>
                                      <p:to x="100000" y="90000"/>
                                    </p:animScale>
                                    <p:animScale>
                                      <p:cBhvr>
                                        <p:cTn id="95" dur="166" decel="50000">
                                          <p:stCondLst>
                                            <p:cond delay="1668"/>
                                          </p:stCondLst>
                                        </p:cTn>
                                        <p:tgtEl>
                                          <p:spTgt spid="131">
                                            <p:txEl>
                                              <p:pRg st="4" end="4"/>
                                            </p:txEl>
                                          </p:spTgt>
                                        </p:tgtEl>
                                      </p:cBhvr>
                                      <p:to x="100000" y="100000"/>
                                    </p:animScale>
                                    <p:animScale>
                                      <p:cBhvr>
                                        <p:cTn id="96" dur="26">
                                          <p:stCondLst>
                                            <p:cond delay="1808"/>
                                          </p:stCondLst>
                                        </p:cTn>
                                        <p:tgtEl>
                                          <p:spTgt spid="131">
                                            <p:txEl>
                                              <p:pRg st="4" end="4"/>
                                            </p:txEl>
                                          </p:spTgt>
                                        </p:tgtEl>
                                      </p:cBhvr>
                                      <p:to x="100000" y="95000"/>
                                    </p:animScale>
                                    <p:animScale>
                                      <p:cBhvr>
                                        <p:cTn id="97" dur="166" decel="50000">
                                          <p:stCondLst>
                                            <p:cond delay="1834"/>
                                          </p:stCondLst>
                                        </p:cTn>
                                        <p:tgtEl>
                                          <p:spTgt spid="131">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5000" r="-13000"/>
          </a:stretch>
        </a:blipFill>
        <a:effectLst/>
      </p:bgPr>
    </p:bg>
    <p:spTree>
      <p:nvGrpSpPr>
        <p:cNvPr id="1" name="Shape 135"/>
        <p:cNvGrpSpPr/>
        <p:nvPr/>
      </p:nvGrpSpPr>
      <p:grpSpPr>
        <a:xfrm>
          <a:off x="0" y="0"/>
          <a:ext cx="0" cy="0"/>
          <a:chOff x="0" y="0"/>
          <a:chExt cx="0" cy="0"/>
        </a:xfrm>
      </p:grpSpPr>
      <p:sp>
        <p:nvSpPr>
          <p:cNvPr id="136" name="Shape 136"/>
          <p:cNvSpPr txBox="1">
            <a:spLocks noGrp="1"/>
          </p:cNvSpPr>
          <p:nvPr>
            <p:ph type="ctrTitle"/>
          </p:nvPr>
        </p:nvSpPr>
        <p:spPr>
          <a:xfrm>
            <a:off x="277100" y="284200"/>
            <a:ext cx="2024100" cy="3678000"/>
          </a:xfrm>
          <a:prstGeom prst="rect">
            <a:avLst/>
          </a:prstGeom>
        </p:spPr>
        <p:txBody>
          <a:bodyPr lIns="91425" tIns="91425" rIns="91425" bIns="91425" anchor="b" anchorCtr="0">
            <a:noAutofit/>
          </a:bodyPr>
          <a:lstStyle/>
          <a:p>
            <a:pPr lvl="0" rtl="0">
              <a:spcBef>
                <a:spcPts val="0"/>
              </a:spcBef>
              <a:buNone/>
            </a:pPr>
            <a:r>
              <a:rPr lang="en" sz="4800" b="1" dirty="0"/>
              <a:t>1.</a:t>
            </a:r>
          </a:p>
          <a:p>
            <a:pPr lvl="0" rtl="0">
              <a:spcBef>
                <a:spcPts val="0"/>
              </a:spcBef>
              <a:buNone/>
            </a:pPr>
            <a:r>
              <a:rPr lang="en" dirty="0"/>
              <a:t>GIỚI THIỆU PM</a:t>
            </a:r>
          </a:p>
        </p:txBody>
      </p:sp>
      <p:sp>
        <p:nvSpPr>
          <p:cNvPr id="137" name="Shape 137"/>
          <p:cNvSpPr txBox="1">
            <a:spLocks noGrp="1"/>
          </p:cNvSpPr>
          <p:nvPr>
            <p:ph type="subTitle" idx="1"/>
          </p:nvPr>
        </p:nvSpPr>
        <p:spPr>
          <a:xfrm>
            <a:off x="277100" y="3983050"/>
            <a:ext cx="2024100" cy="784800"/>
          </a:xfrm>
          <a:prstGeom prst="rect">
            <a:avLst/>
          </a:prstGeom>
        </p:spPr>
        <p:txBody>
          <a:bodyPr lIns="91425" tIns="91425" rIns="91425" bIns="91425" anchor="t" anchorCtr="0">
            <a:noAutofit/>
          </a:bodyPr>
          <a:lstStyle/>
          <a:p>
            <a:pPr lvl="0" rtl="0">
              <a:spcBef>
                <a:spcPts val="0"/>
              </a:spcBef>
              <a:buNone/>
            </a:pPr>
            <a:endParaRPr lang="en" dirty="0"/>
          </a:p>
        </p:txBody>
      </p:sp>
      <p:sp>
        <p:nvSpPr>
          <p:cNvPr id="138" name="Shape 138"/>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4</a:t>
            </a:fld>
            <a:endParaRPr lang="e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anim calcmode="lin" valueType="num">
                                      <p:cBhvr>
                                        <p:cTn id="7" dur="500" fill="hold"/>
                                        <p:tgtEl>
                                          <p:spTgt spid="136"/>
                                        </p:tgtEl>
                                        <p:attrNameLst>
                                          <p:attrName>ppt_w</p:attrName>
                                        </p:attrNameLst>
                                      </p:cBhvr>
                                      <p:tavLst>
                                        <p:tav tm="0">
                                          <p:val>
                                            <p:fltVal val="0"/>
                                          </p:val>
                                        </p:tav>
                                        <p:tav tm="100000">
                                          <p:val>
                                            <p:strVal val="#ppt_w"/>
                                          </p:val>
                                        </p:tav>
                                      </p:tavLst>
                                    </p:anim>
                                    <p:anim calcmode="lin" valueType="num">
                                      <p:cBhvr>
                                        <p:cTn id="8" dur="500" fill="hold"/>
                                        <p:tgtEl>
                                          <p:spTgt spid="136"/>
                                        </p:tgtEl>
                                        <p:attrNameLst>
                                          <p:attrName>ppt_h</p:attrName>
                                        </p:attrNameLst>
                                      </p:cBhvr>
                                      <p:tavLst>
                                        <p:tav tm="0">
                                          <p:val>
                                            <p:fltVal val="0"/>
                                          </p:val>
                                        </p:tav>
                                        <p:tav tm="100000">
                                          <p:val>
                                            <p:strVal val="#ppt_h"/>
                                          </p:val>
                                        </p:tav>
                                      </p:tavLst>
                                    </p:anim>
                                    <p:animEffect transition="in" filter="fade">
                                      <p:cBhvr>
                                        <p:cTn id="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body" idx="1"/>
          </p:nvPr>
        </p:nvSpPr>
        <p:spPr>
          <a:xfrm>
            <a:off x="1847275" y="1704600"/>
            <a:ext cx="6071774" cy="2714700"/>
          </a:xfrm>
          <a:prstGeom prst="rect">
            <a:avLst/>
          </a:prstGeom>
        </p:spPr>
        <p:txBody>
          <a:bodyPr lIns="91425" tIns="91425" rIns="91425" bIns="91425" anchor="t" anchorCtr="0">
            <a:noAutofit/>
          </a:bodyPr>
          <a:lstStyle/>
          <a:p>
            <a:pPr lvl="0">
              <a:buNone/>
            </a:pPr>
            <a:r>
              <a:rPr lang="en-US" dirty="0"/>
              <a:t>"The 'P' in PM is as much about </a:t>
            </a:r>
            <a:r>
              <a:rPr lang="en-US" dirty="0">
                <a:solidFill>
                  <a:srgbClr val="F67031"/>
                </a:solidFill>
              </a:rPr>
              <a:t>'People' </a:t>
            </a:r>
            <a:r>
              <a:rPr lang="en-US" dirty="0"/>
              <a:t>management</a:t>
            </a:r>
            <a:r>
              <a:rPr lang="en-US" dirty="0">
                <a:solidFill>
                  <a:srgbClr val="F67031"/>
                </a:solidFill>
              </a:rPr>
              <a:t> </a:t>
            </a:r>
            <a:r>
              <a:rPr lang="en-US" dirty="0"/>
              <a:t>as it is about </a:t>
            </a:r>
            <a:r>
              <a:rPr lang="en-US" dirty="0">
                <a:solidFill>
                  <a:srgbClr val="F67031"/>
                </a:solidFill>
              </a:rPr>
              <a:t>'Project' </a:t>
            </a:r>
            <a:r>
              <a:rPr lang="en-US" dirty="0"/>
              <a:t>management.</a:t>
            </a:r>
          </a:p>
          <a:p>
            <a:pPr lvl="0">
              <a:buNone/>
            </a:pPr>
            <a:r>
              <a:rPr lang="en-US" b="1" dirty="0"/>
              <a:t>		                 </a:t>
            </a:r>
          </a:p>
          <a:p>
            <a:pPr lvl="0">
              <a:buNone/>
            </a:pPr>
            <a:r>
              <a:rPr lang="en-US" sz="1600" b="1" dirty="0"/>
              <a:t>				Cornelius </a:t>
            </a:r>
            <a:r>
              <a:rPr lang="en-US" sz="1600" b="1" dirty="0" err="1"/>
              <a:t>Fichtner</a:t>
            </a:r>
            <a:endParaRPr lang="en" sz="1600" b="1" dirty="0"/>
          </a:p>
        </p:txBody>
      </p:sp>
      <p:sp>
        <p:nvSpPr>
          <p:cNvPr id="144" name="Shape 14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5</a:t>
            </a:fld>
            <a:endParaRPr lang="e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3">
                                            <p:txEl>
                                              <p:pRg st="0" end="0"/>
                                            </p:txEl>
                                          </p:spTgt>
                                        </p:tgtEl>
                                        <p:attrNameLst>
                                          <p:attrName>style.visibility</p:attrName>
                                        </p:attrNameLst>
                                      </p:cBhvr>
                                      <p:to>
                                        <p:strVal val="visible"/>
                                      </p:to>
                                    </p:set>
                                    <p:anim calcmode="lin" valueType="num">
                                      <p:cBhvr>
                                        <p:cTn id="7" dur="1000" fill="hold"/>
                                        <p:tgtEl>
                                          <p:spTgt spid="14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4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4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4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43">
                                            <p:txEl>
                                              <p:pRg st="1" end="1"/>
                                            </p:txEl>
                                          </p:spTgt>
                                        </p:tgtEl>
                                        <p:attrNameLst>
                                          <p:attrName>style.visibility</p:attrName>
                                        </p:attrNameLst>
                                      </p:cBhvr>
                                      <p:to>
                                        <p:strVal val="visible"/>
                                      </p:to>
                                    </p:set>
                                    <p:anim calcmode="lin" valueType="num">
                                      <p:cBhvr>
                                        <p:cTn id="15" dur="1000" fill="hold"/>
                                        <p:tgtEl>
                                          <p:spTgt spid="143">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43">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43">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14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43">
                                            <p:txEl>
                                              <p:pRg st="2" end="2"/>
                                            </p:txEl>
                                          </p:spTgt>
                                        </p:tgtEl>
                                        <p:attrNameLst>
                                          <p:attrName>style.visibility</p:attrName>
                                        </p:attrNameLst>
                                      </p:cBhvr>
                                      <p:to>
                                        <p:strVal val="visible"/>
                                      </p:to>
                                    </p:set>
                                    <p:anim calcmode="lin" valueType="num">
                                      <p:cBhvr>
                                        <p:cTn id="23" dur="1000" fill="hold"/>
                                        <p:tgtEl>
                                          <p:spTgt spid="143">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143">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143">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1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234450" y="2190306"/>
            <a:ext cx="2046300" cy="2366193"/>
          </a:xfrm>
          <a:prstGeom prst="rect">
            <a:avLst/>
          </a:prstGeom>
        </p:spPr>
        <p:txBody>
          <a:bodyPr lIns="91425" tIns="91425" rIns="91425" bIns="91425" anchor="t" anchorCtr="0">
            <a:noAutofit/>
          </a:bodyPr>
          <a:lstStyle/>
          <a:p>
            <a:pPr lvl="0" algn="ctr"/>
            <a:r>
              <a:rPr lang="en-US" dirty="0" err="1"/>
              <a:t>Nâng</a:t>
            </a:r>
            <a:r>
              <a:rPr lang="en-US" dirty="0"/>
              <a:t> </a:t>
            </a:r>
            <a:r>
              <a:rPr lang="en-US" dirty="0" err="1"/>
              <a:t>cao</a:t>
            </a:r>
            <a:r>
              <a:rPr lang="en-US" dirty="0"/>
              <a:t> </a:t>
            </a:r>
            <a:r>
              <a:rPr lang="en-US" dirty="0" err="1"/>
              <a:t>kỹ</a:t>
            </a:r>
            <a:r>
              <a:rPr lang="en-US" dirty="0"/>
              <a:t> </a:t>
            </a:r>
            <a:r>
              <a:rPr lang="en-US" dirty="0" err="1"/>
              <a:t>năng</a:t>
            </a:r>
            <a:r>
              <a:rPr lang="en-US" dirty="0"/>
              <a:t> </a:t>
            </a:r>
            <a:endParaRPr lang="en" dirty="0"/>
          </a:p>
        </p:txBody>
      </p:sp>
      <p:sp>
        <p:nvSpPr>
          <p:cNvPr id="150" name="Shape 150"/>
          <p:cNvSpPr txBox="1">
            <a:spLocks noGrp="1"/>
          </p:cNvSpPr>
          <p:nvPr>
            <p:ph type="body" idx="1"/>
          </p:nvPr>
        </p:nvSpPr>
        <p:spPr>
          <a:xfrm>
            <a:off x="3090625" y="575500"/>
            <a:ext cx="5596200" cy="2765100"/>
          </a:xfrm>
          <a:prstGeom prst="rect">
            <a:avLst/>
          </a:prstGeom>
        </p:spPr>
        <p:txBody>
          <a:bodyPr lIns="91425" tIns="91425" rIns="91425" bIns="91425" anchor="t" anchorCtr="0">
            <a:noAutofit/>
          </a:bodyPr>
          <a:lstStyle/>
          <a:p>
            <a:r>
              <a:rPr lang="en-US" sz="1200" dirty="0" err="1"/>
              <a:t>Nâng</a:t>
            </a:r>
            <a:r>
              <a:rPr lang="en-US" sz="1200" dirty="0"/>
              <a:t> </a:t>
            </a:r>
            <a:r>
              <a:rPr lang="en-US" sz="1200" dirty="0" err="1"/>
              <a:t>cao</a:t>
            </a:r>
            <a:r>
              <a:rPr lang="en-US" sz="1200" dirty="0"/>
              <a:t> </a:t>
            </a:r>
            <a:r>
              <a:rPr lang="en-US" sz="1200" dirty="0" err="1"/>
              <a:t>kỹ</a:t>
            </a:r>
            <a:r>
              <a:rPr lang="en-US" sz="1200" dirty="0"/>
              <a:t> </a:t>
            </a:r>
            <a:r>
              <a:rPr lang="en-US" sz="1200" dirty="0" err="1"/>
              <a:t>năng</a:t>
            </a:r>
            <a:r>
              <a:rPr lang="en-US" sz="1200" dirty="0"/>
              <a:t> </a:t>
            </a:r>
            <a:r>
              <a:rPr lang="en-US" sz="1200" dirty="0" err="1"/>
              <a:t>thuyết</a:t>
            </a:r>
            <a:r>
              <a:rPr lang="en-US" sz="1200" dirty="0"/>
              <a:t> </a:t>
            </a:r>
            <a:r>
              <a:rPr lang="en-US" sz="1200" dirty="0" err="1"/>
              <a:t>trình</a:t>
            </a:r>
            <a:r>
              <a:rPr lang="en-US" sz="1200" dirty="0"/>
              <a:t>, </a:t>
            </a:r>
            <a:r>
              <a:rPr lang="en-US" sz="1200" dirty="0" err="1"/>
              <a:t>luôn</a:t>
            </a:r>
            <a:r>
              <a:rPr lang="en-US" sz="1200" dirty="0"/>
              <a:t> </a:t>
            </a:r>
            <a:r>
              <a:rPr lang="en-US" sz="1200" dirty="0" err="1"/>
              <a:t>luôn</a:t>
            </a:r>
            <a:r>
              <a:rPr lang="en-US" sz="1200" dirty="0"/>
              <a:t> </a:t>
            </a:r>
            <a:r>
              <a:rPr lang="en-US" sz="1200" dirty="0" err="1"/>
              <a:t>lắng</a:t>
            </a:r>
            <a:r>
              <a:rPr lang="en-US" sz="1200" dirty="0"/>
              <a:t> </a:t>
            </a:r>
            <a:r>
              <a:rPr lang="en-US" sz="1200" dirty="0" err="1"/>
              <a:t>nghe</a:t>
            </a:r>
            <a:r>
              <a:rPr lang="en-US" sz="1200" dirty="0"/>
              <a:t>, </a:t>
            </a:r>
            <a:r>
              <a:rPr lang="en-US" sz="1200" dirty="0" err="1"/>
              <a:t>chắc</a:t>
            </a:r>
            <a:r>
              <a:rPr lang="en-US" sz="1200" dirty="0"/>
              <a:t> </a:t>
            </a:r>
            <a:r>
              <a:rPr lang="en-US" sz="1200" dirty="0" err="1"/>
              <a:t>rằng</a:t>
            </a:r>
            <a:r>
              <a:rPr lang="en-US" sz="1200" dirty="0"/>
              <a:t> </a:t>
            </a:r>
            <a:r>
              <a:rPr lang="en-US" sz="1200" dirty="0" err="1"/>
              <a:t>đã</a:t>
            </a:r>
            <a:r>
              <a:rPr lang="en-US" sz="1200" dirty="0"/>
              <a:t> </a:t>
            </a:r>
            <a:r>
              <a:rPr lang="en-US" sz="1200" dirty="0" err="1"/>
              <a:t>hiểu</a:t>
            </a:r>
            <a:r>
              <a:rPr lang="en-US" sz="1200" dirty="0"/>
              <a:t> </a:t>
            </a:r>
            <a:r>
              <a:rPr lang="en-US" sz="1200" dirty="0" err="1"/>
              <a:t>tất</a:t>
            </a:r>
            <a:r>
              <a:rPr lang="en-US" sz="1200" dirty="0"/>
              <a:t> </a:t>
            </a:r>
            <a:r>
              <a:rPr lang="en-US" sz="1200" dirty="0" err="1"/>
              <a:t>cả</a:t>
            </a:r>
            <a:endParaRPr lang="en-US" sz="1200" dirty="0"/>
          </a:p>
          <a:p>
            <a:endParaRPr lang="en-US" sz="1200" dirty="0"/>
          </a:p>
          <a:p>
            <a:r>
              <a:rPr lang="en-US" sz="1200" dirty="0" err="1"/>
              <a:t>Đặt</a:t>
            </a:r>
            <a:r>
              <a:rPr lang="en-US" sz="1200" dirty="0"/>
              <a:t> </a:t>
            </a:r>
            <a:r>
              <a:rPr lang="en-US" sz="1200" dirty="0" err="1"/>
              <a:t>ra</a:t>
            </a:r>
            <a:r>
              <a:rPr lang="en-US" sz="1200" dirty="0"/>
              <a:t> </a:t>
            </a:r>
            <a:r>
              <a:rPr lang="en-US" sz="1200" dirty="0" err="1"/>
              <a:t>tầm</a:t>
            </a:r>
            <a:r>
              <a:rPr lang="en-US" sz="1200" dirty="0"/>
              <a:t> </a:t>
            </a:r>
            <a:r>
              <a:rPr lang="en-US" sz="1200" dirty="0" err="1"/>
              <a:t>nhìn</a:t>
            </a:r>
            <a:r>
              <a:rPr lang="en-US" sz="1200" dirty="0"/>
              <a:t>, </a:t>
            </a:r>
            <a:r>
              <a:rPr lang="en-US" sz="1200" dirty="0" err="1"/>
              <a:t>thúc</a:t>
            </a:r>
            <a:r>
              <a:rPr lang="en-US" sz="1200" dirty="0"/>
              <a:t> </a:t>
            </a:r>
            <a:r>
              <a:rPr lang="en-US" sz="1200" dirty="0" err="1"/>
              <a:t>đẩy</a:t>
            </a:r>
            <a:r>
              <a:rPr lang="en-US" sz="1200" dirty="0"/>
              <a:t>, </a:t>
            </a:r>
            <a:r>
              <a:rPr lang="en-US" sz="1200" dirty="0" err="1"/>
              <a:t>hướng</a:t>
            </a:r>
            <a:r>
              <a:rPr lang="en-US" sz="1200" dirty="0"/>
              <a:t> </a:t>
            </a:r>
            <a:r>
              <a:rPr lang="en-US" sz="1200" dirty="0" err="1"/>
              <a:t>dẫn</a:t>
            </a:r>
            <a:r>
              <a:rPr lang="en-US" sz="1200" dirty="0"/>
              <a:t>, </a:t>
            </a:r>
            <a:r>
              <a:rPr lang="en-US" sz="1200" dirty="0" err="1"/>
              <a:t>truyền</a:t>
            </a:r>
            <a:r>
              <a:rPr lang="en-US" sz="1200" dirty="0"/>
              <a:t> </a:t>
            </a:r>
            <a:r>
              <a:rPr lang="en-US" sz="1200" dirty="0" err="1"/>
              <a:t>cảm</a:t>
            </a:r>
            <a:r>
              <a:rPr lang="en-US" sz="1200" dirty="0"/>
              <a:t> </a:t>
            </a:r>
            <a:r>
              <a:rPr lang="en-US" sz="1200" dirty="0" err="1"/>
              <a:t>hứng</a:t>
            </a:r>
            <a:r>
              <a:rPr lang="en-US" sz="1200" dirty="0"/>
              <a:t> </a:t>
            </a:r>
            <a:r>
              <a:rPr lang="en-US" sz="1200" dirty="0" err="1"/>
              <a:t>cho</a:t>
            </a:r>
            <a:r>
              <a:rPr lang="en-US" sz="1200" dirty="0"/>
              <a:t> </a:t>
            </a:r>
            <a:r>
              <a:rPr lang="en-US" sz="1200" dirty="0" err="1"/>
              <a:t>nhân</a:t>
            </a:r>
            <a:r>
              <a:rPr lang="en-US" sz="1200" dirty="0"/>
              <a:t> </a:t>
            </a:r>
            <a:r>
              <a:rPr lang="en-US" sz="1200" dirty="0" err="1"/>
              <a:t>viên</a:t>
            </a:r>
            <a:endParaRPr lang="en-US" sz="1200" dirty="0"/>
          </a:p>
          <a:p>
            <a:endParaRPr lang="en-US" sz="1200" dirty="0"/>
          </a:p>
          <a:p>
            <a:r>
              <a:rPr lang="en-US" sz="1200" dirty="0" err="1"/>
              <a:t>Nâng</a:t>
            </a:r>
            <a:r>
              <a:rPr lang="en-US" sz="1200" dirty="0"/>
              <a:t> </a:t>
            </a:r>
            <a:r>
              <a:rPr lang="en-US" sz="1200" dirty="0" err="1"/>
              <a:t>cao</a:t>
            </a:r>
            <a:r>
              <a:rPr lang="en-US" sz="1200" dirty="0"/>
              <a:t> </a:t>
            </a:r>
            <a:r>
              <a:rPr lang="en-US" sz="1200" dirty="0" err="1"/>
              <a:t>hiệu</a:t>
            </a:r>
            <a:r>
              <a:rPr lang="en-US" sz="1200" dirty="0"/>
              <a:t> </a:t>
            </a:r>
            <a:r>
              <a:rPr lang="en-US" sz="1200" dirty="0" err="1"/>
              <a:t>suất</a:t>
            </a:r>
            <a:r>
              <a:rPr lang="en-US" sz="1200" dirty="0"/>
              <a:t> </a:t>
            </a:r>
            <a:r>
              <a:rPr lang="en-US" sz="1200" dirty="0" err="1"/>
              <a:t>làm</a:t>
            </a:r>
            <a:r>
              <a:rPr lang="en-US" sz="1200" dirty="0"/>
              <a:t> </a:t>
            </a:r>
            <a:r>
              <a:rPr lang="en-US" sz="1200" dirty="0" err="1"/>
              <a:t>việc</a:t>
            </a:r>
            <a:r>
              <a:rPr lang="en-US" sz="1200" dirty="0"/>
              <a:t> </a:t>
            </a:r>
            <a:r>
              <a:rPr lang="en-US" sz="1200" dirty="0" err="1"/>
              <a:t>nhóm</a:t>
            </a:r>
            <a:r>
              <a:rPr lang="en-US" sz="1200" dirty="0"/>
              <a:t>, </a:t>
            </a:r>
            <a:r>
              <a:rPr lang="en-US" sz="1200" dirty="0" err="1"/>
              <a:t>giao</a:t>
            </a:r>
            <a:r>
              <a:rPr lang="en-US" sz="1200" dirty="0"/>
              <a:t> </a:t>
            </a:r>
            <a:r>
              <a:rPr lang="en-US" sz="1200" dirty="0" err="1"/>
              <a:t>nhiệm</a:t>
            </a:r>
            <a:r>
              <a:rPr lang="en-US" sz="1200" dirty="0"/>
              <a:t> </a:t>
            </a:r>
            <a:r>
              <a:rPr lang="en-US" sz="1200" dirty="0" err="1"/>
              <a:t>vụ</a:t>
            </a:r>
            <a:r>
              <a:rPr lang="en-US" sz="1200" dirty="0"/>
              <a:t>, </a:t>
            </a:r>
            <a:r>
              <a:rPr lang="en-US" sz="1200" dirty="0" err="1"/>
              <a:t>giải</a:t>
            </a:r>
            <a:r>
              <a:rPr lang="en-US" sz="1200" dirty="0"/>
              <a:t> </a:t>
            </a:r>
            <a:r>
              <a:rPr lang="en-US" sz="1200" dirty="0" err="1"/>
              <a:t>quyết</a:t>
            </a:r>
            <a:r>
              <a:rPr lang="en-US" sz="1200" dirty="0"/>
              <a:t> </a:t>
            </a:r>
            <a:r>
              <a:rPr lang="en-US" sz="1200" dirty="0" err="1"/>
              <a:t>mâu</a:t>
            </a:r>
            <a:r>
              <a:rPr lang="en-US" sz="1200" dirty="0"/>
              <a:t> </a:t>
            </a:r>
            <a:r>
              <a:rPr lang="en-US" sz="1200" dirty="0" err="1"/>
              <a:t>thuẫn</a:t>
            </a:r>
            <a:r>
              <a:rPr lang="en-US" sz="1200" dirty="0"/>
              <a:t>, </a:t>
            </a:r>
            <a:r>
              <a:rPr lang="en-US" sz="1200" dirty="0" err="1"/>
              <a:t>đặt</a:t>
            </a:r>
            <a:r>
              <a:rPr lang="en-US" sz="1200" dirty="0"/>
              <a:t> </a:t>
            </a:r>
            <a:r>
              <a:rPr lang="en-US" sz="1200" dirty="0" err="1"/>
              <a:t>tiêu</a:t>
            </a:r>
            <a:r>
              <a:rPr lang="en-US" sz="1200" dirty="0"/>
              <a:t> </a:t>
            </a:r>
            <a:r>
              <a:rPr lang="en-US" sz="1200" dirty="0" err="1"/>
              <a:t>chí</a:t>
            </a:r>
            <a:r>
              <a:rPr lang="en-US" sz="1200" dirty="0"/>
              <a:t>, </a:t>
            </a:r>
            <a:r>
              <a:rPr lang="en-US" sz="1200" dirty="0" err="1"/>
              <a:t>đánh</a:t>
            </a:r>
            <a:r>
              <a:rPr lang="en-US" sz="1200" dirty="0"/>
              <a:t> </a:t>
            </a:r>
            <a:r>
              <a:rPr lang="en-US" sz="1200" dirty="0" err="1"/>
              <a:t>giá</a:t>
            </a:r>
            <a:r>
              <a:rPr lang="en-US" sz="1200" dirty="0"/>
              <a:t> </a:t>
            </a:r>
            <a:r>
              <a:rPr lang="en-US" sz="1200" dirty="0" err="1"/>
              <a:t>hiệu</a:t>
            </a:r>
            <a:r>
              <a:rPr lang="en-US" sz="1200" dirty="0"/>
              <a:t> </a:t>
            </a:r>
            <a:r>
              <a:rPr lang="en-US" sz="1200" dirty="0" err="1"/>
              <a:t>suất</a:t>
            </a:r>
            <a:endParaRPr lang="en-US" sz="1200" dirty="0"/>
          </a:p>
        </p:txBody>
      </p:sp>
      <p:sp>
        <p:nvSpPr>
          <p:cNvPr id="151" name="Shape 15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6</a:t>
            </a:fld>
            <a:endParaRPr lang="en"/>
          </a:p>
        </p:txBody>
      </p:sp>
      <p:sp>
        <p:nvSpPr>
          <p:cNvPr id="152" name="Shape 152"/>
          <p:cNvSpPr/>
          <p:nvPr/>
        </p:nvSpPr>
        <p:spPr>
          <a:xfrm>
            <a:off x="5031487" y="3016175"/>
            <a:ext cx="1660800" cy="1660800"/>
          </a:xfrm>
          <a:prstGeom prst="ellipse">
            <a:avLst/>
          </a:prstGeom>
          <a:solidFill>
            <a:srgbClr val="F67031"/>
          </a:solidFill>
          <a:ln>
            <a:noFill/>
          </a:ln>
        </p:spPr>
        <p:txBody>
          <a:bodyPr lIns="91425" tIns="91425" rIns="91425" bIns="91425" anchor="ctr" anchorCtr="0">
            <a:noAutofit/>
          </a:bodyPr>
          <a:lstStyle/>
          <a:p>
            <a:pPr lvl="0" algn="ctr"/>
            <a:r>
              <a:rPr lang="en-US" sz="1200" dirty="0" err="1">
                <a:solidFill>
                  <a:schemeClr val="bg1"/>
                </a:solidFill>
              </a:rPr>
              <a:t>Đánh</a:t>
            </a:r>
            <a:r>
              <a:rPr lang="en-US" sz="1200" dirty="0">
                <a:solidFill>
                  <a:schemeClr val="bg1"/>
                </a:solidFill>
              </a:rPr>
              <a:t> </a:t>
            </a:r>
            <a:r>
              <a:rPr lang="en-US" sz="1200" dirty="0" err="1">
                <a:solidFill>
                  <a:schemeClr val="bg1"/>
                </a:solidFill>
              </a:rPr>
              <a:t>giá</a:t>
            </a:r>
            <a:endParaRPr lang="en" sz="1200" b="1" dirty="0">
              <a:solidFill>
                <a:schemeClr val="bg1"/>
              </a:solidFill>
              <a:latin typeface="Nunito Sans"/>
              <a:ea typeface="Nunito Sans"/>
              <a:cs typeface="Nunito Sans"/>
              <a:sym typeface="Nunito Sans"/>
            </a:endParaRPr>
          </a:p>
        </p:txBody>
      </p:sp>
      <p:sp>
        <p:nvSpPr>
          <p:cNvPr id="153" name="Shape 153"/>
          <p:cNvSpPr/>
          <p:nvPr/>
        </p:nvSpPr>
        <p:spPr>
          <a:xfrm>
            <a:off x="6895975" y="3016175"/>
            <a:ext cx="1660800" cy="1660800"/>
          </a:xfrm>
          <a:prstGeom prst="ellipse">
            <a:avLst/>
          </a:prstGeom>
          <a:solidFill>
            <a:srgbClr val="ED0036"/>
          </a:solidFill>
          <a:ln>
            <a:noFill/>
          </a:ln>
        </p:spPr>
        <p:txBody>
          <a:bodyPr lIns="91425" tIns="91425" rIns="91425" bIns="91425" anchor="ctr" anchorCtr="0">
            <a:noAutofit/>
          </a:bodyPr>
          <a:lstStyle/>
          <a:p>
            <a:pPr lvl="0" algn="ctr"/>
            <a:r>
              <a:rPr lang="en-US" sz="1200" dirty="0" err="1">
                <a:solidFill>
                  <a:schemeClr val="bg1"/>
                </a:solidFill>
              </a:rPr>
              <a:t>Thiết</a:t>
            </a:r>
            <a:r>
              <a:rPr lang="en-US" sz="1200" dirty="0">
                <a:solidFill>
                  <a:schemeClr val="bg1"/>
                </a:solidFill>
              </a:rPr>
              <a:t> </a:t>
            </a:r>
            <a:r>
              <a:rPr lang="en-US" sz="1200" dirty="0" err="1">
                <a:solidFill>
                  <a:schemeClr val="bg1"/>
                </a:solidFill>
              </a:rPr>
              <a:t>lập</a:t>
            </a:r>
            <a:r>
              <a:rPr lang="en-US" sz="1200" dirty="0">
                <a:solidFill>
                  <a:schemeClr val="bg1"/>
                </a:solidFill>
              </a:rPr>
              <a:t> </a:t>
            </a:r>
            <a:r>
              <a:rPr lang="en-US" sz="1200" dirty="0" err="1">
                <a:solidFill>
                  <a:schemeClr val="bg1"/>
                </a:solidFill>
              </a:rPr>
              <a:t>rủi</a:t>
            </a:r>
            <a:r>
              <a:rPr lang="en-US" sz="1200" dirty="0">
                <a:solidFill>
                  <a:schemeClr val="bg1"/>
                </a:solidFill>
              </a:rPr>
              <a:t> </a:t>
            </a:r>
            <a:r>
              <a:rPr lang="en-US" sz="1200" dirty="0" err="1">
                <a:solidFill>
                  <a:schemeClr val="bg1"/>
                </a:solidFill>
              </a:rPr>
              <a:t>ro</a:t>
            </a:r>
            <a:r>
              <a:rPr lang="en-US" sz="1200" dirty="0">
                <a:solidFill>
                  <a:schemeClr val="bg1"/>
                </a:solidFill>
              </a:rPr>
              <a:t> </a:t>
            </a:r>
            <a:r>
              <a:rPr lang="en-US" sz="1200" dirty="0" err="1">
                <a:solidFill>
                  <a:schemeClr val="bg1"/>
                </a:solidFill>
              </a:rPr>
              <a:t>và</a:t>
            </a:r>
            <a:r>
              <a:rPr lang="en-US" sz="1200" dirty="0">
                <a:solidFill>
                  <a:schemeClr val="bg1"/>
                </a:solidFill>
              </a:rPr>
              <a:t> </a:t>
            </a:r>
            <a:r>
              <a:rPr lang="en-US" sz="1200" dirty="0" err="1">
                <a:solidFill>
                  <a:schemeClr val="bg1"/>
                </a:solidFill>
              </a:rPr>
              <a:t>kế</a:t>
            </a:r>
            <a:r>
              <a:rPr lang="en-US" sz="1200" dirty="0">
                <a:solidFill>
                  <a:schemeClr val="bg1"/>
                </a:solidFill>
              </a:rPr>
              <a:t> </a:t>
            </a:r>
            <a:r>
              <a:rPr lang="en-US" sz="1200" dirty="0" err="1">
                <a:solidFill>
                  <a:schemeClr val="bg1"/>
                </a:solidFill>
              </a:rPr>
              <a:t>hoạch</a:t>
            </a:r>
            <a:endParaRPr lang="en" sz="1200" b="1" dirty="0">
              <a:solidFill>
                <a:schemeClr val="bg1"/>
              </a:solidFill>
              <a:latin typeface="Nunito Sans"/>
              <a:ea typeface="Nunito Sans"/>
              <a:cs typeface="Nunito Sans"/>
              <a:sym typeface="Nunito Sans"/>
            </a:endParaRPr>
          </a:p>
        </p:txBody>
      </p:sp>
      <p:sp>
        <p:nvSpPr>
          <p:cNvPr id="154" name="Shape 154"/>
          <p:cNvSpPr/>
          <p:nvPr/>
        </p:nvSpPr>
        <p:spPr>
          <a:xfrm>
            <a:off x="3167000" y="3016175"/>
            <a:ext cx="1660800" cy="1660800"/>
          </a:xfrm>
          <a:prstGeom prst="ellipse">
            <a:avLst/>
          </a:prstGeom>
          <a:solidFill>
            <a:srgbClr val="FFA400"/>
          </a:solidFill>
          <a:ln>
            <a:noFill/>
          </a:ln>
        </p:spPr>
        <p:txBody>
          <a:bodyPr lIns="91425" tIns="91425" rIns="91425" bIns="91425" anchor="ctr" anchorCtr="0">
            <a:noAutofit/>
          </a:bodyPr>
          <a:lstStyle/>
          <a:p>
            <a:pPr lvl="0" algn="ctr"/>
            <a:r>
              <a:rPr lang="en-US" sz="1200" dirty="0" err="1">
                <a:solidFill>
                  <a:schemeClr val="bg1"/>
                </a:solidFill>
              </a:rPr>
              <a:t>Sắp</a:t>
            </a:r>
            <a:r>
              <a:rPr lang="en-US" sz="1200" dirty="0">
                <a:solidFill>
                  <a:schemeClr val="bg1"/>
                </a:solidFill>
              </a:rPr>
              <a:t> </a:t>
            </a:r>
            <a:r>
              <a:rPr lang="en-US" sz="1200" dirty="0" err="1">
                <a:solidFill>
                  <a:schemeClr val="bg1"/>
                </a:solidFill>
              </a:rPr>
              <a:t>xếp</a:t>
            </a:r>
            <a:r>
              <a:rPr lang="en-US" sz="1200" dirty="0">
                <a:solidFill>
                  <a:schemeClr val="bg1"/>
                </a:solidFill>
              </a:rPr>
              <a:t> </a:t>
            </a:r>
            <a:r>
              <a:rPr lang="en-US" sz="1200" dirty="0" err="1">
                <a:solidFill>
                  <a:schemeClr val="bg1"/>
                </a:solidFill>
              </a:rPr>
              <a:t>công</a:t>
            </a:r>
            <a:r>
              <a:rPr lang="en-US" sz="1200" dirty="0">
                <a:solidFill>
                  <a:schemeClr val="bg1"/>
                </a:solidFill>
              </a:rPr>
              <a:t> </a:t>
            </a:r>
            <a:r>
              <a:rPr lang="en-US" sz="1200" dirty="0" err="1">
                <a:solidFill>
                  <a:schemeClr val="bg1"/>
                </a:solidFill>
              </a:rPr>
              <a:t>việc</a:t>
            </a:r>
            <a:endParaRPr lang="en" sz="1200" b="1" dirty="0">
              <a:solidFill>
                <a:schemeClr val="bg1"/>
              </a:solidFill>
              <a:latin typeface="Nunito Sans"/>
              <a:ea typeface="Nunito Sans"/>
              <a:cs typeface="Nunito Sans"/>
              <a:sym typeface="Nunito Sans"/>
            </a:endParaRPr>
          </a:p>
        </p:txBody>
      </p:sp>
      <p:cxnSp>
        <p:nvCxnSpPr>
          <p:cNvPr id="155" name="Shape 155"/>
          <p:cNvCxnSpPr/>
          <p:nvPr/>
        </p:nvCxnSpPr>
        <p:spPr>
          <a:xfrm>
            <a:off x="4473376" y="3856125"/>
            <a:ext cx="909900" cy="0"/>
          </a:xfrm>
          <a:prstGeom prst="straightConnector1">
            <a:avLst/>
          </a:prstGeom>
          <a:noFill/>
          <a:ln w="19050" cap="flat" cmpd="sng">
            <a:solidFill>
              <a:srgbClr val="FFFFFF"/>
            </a:solidFill>
            <a:prstDash val="solid"/>
            <a:round/>
            <a:headEnd type="oval" w="med" len="med"/>
            <a:tailEnd type="triangle" w="med" len="med"/>
          </a:ln>
        </p:spPr>
      </p:cxnSp>
      <p:cxnSp>
        <p:nvCxnSpPr>
          <p:cNvPr id="156" name="Shape 156"/>
          <p:cNvCxnSpPr/>
          <p:nvPr/>
        </p:nvCxnSpPr>
        <p:spPr>
          <a:xfrm>
            <a:off x="6292951" y="3856125"/>
            <a:ext cx="909899" cy="0"/>
          </a:xfrm>
          <a:prstGeom prst="straightConnector1">
            <a:avLst/>
          </a:prstGeom>
          <a:noFill/>
          <a:ln w="19050" cap="flat" cmpd="sng">
            <a:solidFill>
              <a:srgbClr val="FFFFFF"/>
            </a:solidFill>
            <a:prstDash val="solid"/>
            <a:round/>
            <a:headEnd type="oval" w="med" len="med"/>
            <a:tailEnd type="triangle" w="med" len="med"/>
          </a:ln>
        </p:spPr>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0">
                                            <p:txEl>
                                              <p:pRg st="0" end="0"/>
                                            </p:txEl>
                                          </p:spTgt>
                                        </p:tgtEl>
                                        <p:attrNameLst>
                                          <p:attrName>style.visibility</p:attrName>
                                        </p:attrNameLst>
                                      </p:cBhvr>
                                      <p:to>
                                        <p:strVal val="visible"/>
                                      </p:to>
                                    </p:set>
                                    <p:anim calcmode="lin" valueType="num">
                                      <p:cBhvr additive="base">
                                        <p:cTn id="7" dur="500" fill="hold"/>
                                        <p:tgtEl>
                                          <p:spTgt spid="15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0">
                                            <p:txEl>
                                              <p:pRg st="2" end="2"/>
                                            </p:txEl>
                                          </p:spTgt>
                                        </p:tgtEl>
                                        <p:attrNameLst>
                                          <p:attrName>style.visibility</p:attrName>
                                        </p:attrNameLst>
                                      </p:cBhvr>
                                      <p:to>
                                        <p:strVal val="visible"/>
                                      </p:to>
                                    </p:set>
                                    <p:anim calcmode="lin" valueType="num">
                                      <p:cBhvr additive="base">
                                        <p:cTn id="13" dur="500" fill="hold"/>
                                        <p:tgtEl>
                                          <p:spTgt spid="15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0">
                                            <p:txEl>
                                              <p:pRg st="4" end="4"/>
                                            </p:txEl>
                                          </p:spTgt>
                                        </p:tgtEl>
                                        <p:attrNameLst>
                                          <p:attrName>style.visibility</p:attrName>
                                        </p:attrNameLst>
                                      </p:cBhvr>
                                      <p:to>
                                        <p:strVal val="visible"/>
                                      </p:to>
                                    </p:set>
                                    <p:anim calcmode="lin" valueType="num">
                                      <p:cBhvr additive="base">
                                        <p:cTn id="19" dur="500" fill="hold"/>
                                        <p:tgtEl>
                                          <p:spTgt spid="15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8" presetClass="entr" presetSubtype="0" accel="50000" fill="hold" grpId="0" nodeType="clickEffect">
                                  <p:stCondLst>
                                    <p:cond delay="0"/>
                                  </p:stCondLst>
                                  <p:iterate type="lt">
                                    <p:tmPct val="50000"/>
                                  </p:iterate>
                                  <p:childTnLst>
                                    <p:set>
                                      <p:cBhvr>
                                        <p:cTn id="24" dur="1" fill="hold">
                                          <p:stCondLst>
                                            <p:cond delay="0"/>
                                          </p:stCondLst>
                                        </p:cTn>
                                        <p:tgtEl>
                                          <p:spTgt spid="154"/>
                                        </p:tgtEl>
                                        <p:attrNameLst>
                                          <p:attrName>style.visibility</p:attrName>
                                        </p:attrNameLst>
                                      </p:cBhvr>
                                      <p:to>
                                        <p:strVal val="visible"/>
                                      </p:to>
                                    </p:set>
                                    <p:set>
                                      <p:cBhvr>
                                        <p:cTn id="25" dur="455" fill="hold">
                                          <p:stCondLst>
                                            <p:cond delay="0"/>
                                          </p:stCondLst>
                                        </p:cTn>
                                        <p:tgtEl>
                                          <p:spTgt spid="154"/>
                                        </p:tgtEl>
                                        <p:attrNameLst>
                                          <p:attrName>style.rotation</p:attrName>
                                        </p:attrNameLst>
                                      </p:cBhvr>
                                      <p:to>
                                        <p:strVal val="-45.0"/>
                                      </p:to>
                                    </p:set>
                                    <p:anim calcmode="lin" valueType="num">
                                      <p:cBhvr>
                                        <p:cTn id="26" dur="455" fill="hold">
                                          <p:stCondLst>
                                            <p:cond delay="455"/>
                                          </p:stCondLst>
                                        </p:cTn>
                                        <p:tgtEl>
                                          <p:spTgt spid="154"/>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154"/>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154"/>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154"/>
                                        </p:tgtEl>
                                        <p:attrNameLst>
                                          <p:attrName>ppt_y</p:attrName>
                                        </p:attrNameLst>
                                      </p:cBhvr>
                                      <p:tavLst>
                                        <p:tav tm="0">
                                          <p:val>
                                            <p:strVal val="#ppt_y-(0.354*#ppt_w-0.172*#ppt_h)"/>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8" presetClass="entr" presetSubtype="0" accel="50000" fill="hold" grpId="0" nodeType="clickEffect">
                                  <p:stCondLst>
                                    <p:cond delay="0"/>
                                  </p:stCondLst>
                                  <p:iterate type="lt">
                                    <p:tmPct val="50000"/>
                                  </p:iterate>
                                  <p:childTnLst>
                                    <p:set>
                                      <p:cBhvr>
                                        <p:cTn id="33" dur="1" fill="hold">
                                          <p:stCondLst>
                                            <p:cond delay="0"/>
                                          </p:stCondLst>
                                        </p:cTn>
                                        <p:tgtEl>
                                          <p:spTgt spid="152"/>
                                        </p:tgtEl>
                                        <p:attrNameLst>
                                          <p:attrName>style.visibility</p:attrName>
                                        </p:attrNameLst>
                                      </p:cBhvr>
                                      <p:to>
                                        <p:strVal val="visible"/>
                                      </p:to>
                                    </p:set>
                                    <p:set>
                                      <p:cBhvr>
                                        <p:cTn id="34" dur="455" fill="hold">
                                          <p:stCondLst>
                                            <p:cond delay="0"/>
                                          </p:stCondLst>
                                        </p:cTn>
                                        <p:tgtEl>
                                          <p:spTgt spid="152"/>
                                        </p:tgtEl>
                                        <p:attrNameLst>
                                          <p:attrName>style.rotation</p:attrName>
                                        </p:attrNameLst>
                                      </p:cBhvr>
                                      <p:to>
                                        <p:strVal val="-45.0"/>
                                      </p:to>
                                    </p:set>
                                    <p:anim calcmode="lin" valueType="num">
                                      <p:cBhvr>
                                        <p:cTn id="35" dur="455" fill="hold">
                                          <p:stCondLst>
                                            <p:cond delay="455"/>
                                          </p:stCondLst>
                                        </p:cTn>
                                        <p:tgtEl>
                                          <p:spTgt spid="152"/>
                                        </p:tgtEl>
                                        <p:attrNameLst>
                                          <p:attrName>style.rotation</p:attrName>
                                        </p:attrNameLst>
                                      </p:cBhvr>
                                      <p:tavLst>
                                        <p:tav tm="0">
                                          <p:val>
                                            <p:fltVal val="-45"/>
                                          </p:val>
                                        </p:tav>
                                        <p:tav tm="69900">
                                          <p:val>
                                            <p:fltVal val="45"/>
                                          </p:val>
                                        </p:tav>
                                        <p:tav tm="100000">
                                          <p:val>
                                            <p:fltVal val="0"/>
                                          </p:val>
                                        </p:tav>
                                      </p:tavLst>
                                    </p:anim>
                                    <p:anim calcmode="lin" valueType="num">
                                      <p:cBhvr>
                                        <p:cTn id="36" dur="455" fill="hold">
                                          <p:stCondLst>
                                            <p:cond delay="0"/>
                                          </p:stCondLst>
                                        </p:cTn>
                                        <p:tgtEl>
                                          <p:spTgt spid="152"/>
                                        </p:tgtEl>
                                        <p:attrNameLst>
                                          <p:attrName>ppt_y</p:attrName>
                                        </p:attrNameLst>
                                      </p:cBhvr>
                                      <p:tavLst>
                                        <p:tav tm="0">
                                          <p:val>
                                            <p:strVal val="#ppt_y-1"/>
                                          </p:val>
                                        </p:tav>
                                        <p:tav tm="100000">
                                          <p:val>
                                            <p:strVal val="#ppt_y-(0.354*#ppt_w-0.172*#ppt_h)"/>
                                          </p:val>
                                        </p:tav>
                                      </p:tavLst>
                                    </p:anim>
                                    <p:anim calcmode="lin" valueType="num">
                                      <p:cBhvr>
                                        <p:cTn id="37" dur="156" decel="50000" autoRev="1" fill="hold">
                                          <p:stCondLst>
                                            <p:cond delay="455"/>
                                          </p:stCondLst>
                                        </p:cTn>
                                        <p:tgtEl>
                                          <p:spTgt spid="152"/>
                                        </p:tgtEl>
                                        <p:attrNameLst>
                                          <p:attrName>ppt_y</p:attrName>
                                        </p:attrNameLst>
                                      </p:cBhvr>
                                      <p:tavLst>
                                        <p:tav tm="0">
                                          <p:val>
                                            <p:strVal val="#ppt_y-(0.354*#ppt_w-0.172*#ppt_h)"/>
                                          </p:val>
                                        </p:tav>
                                        <p:tav tm="100000">
                                          <p:val>
                                            <p:strVal val="#ppt_y-(0.354*#ppt_w-0.172*#ppt_h)-#ppt_h/2"/>
                                          </p:val>
                                        </p:tav>
                                      </p:tavLst>
                                    </p:anim>
                                    <p:anim calcmode="lin" valueType="num">
                                      <p:cBhvr>
                                        <p:cTn id="38" dur="136" fill="hold">
                                          <p:stCondLst>
                                            <p:cond delay="864"/>
                                          </p:stCondLst>
                                        </p:cTn>
                                        <p:tgtEl>
                                          <p:spTgt spid="152"/>
                                        </p:tgtEl>
                                        <p:attrNameLst>
                                          <p:attrName>ppt_y</p:attrName>
                                        </p:attrNameLst>
                                      </p:cBhvr>
                                      <p:tavLst>
                                        <p:tav tm="0">
                                          <p:val>
                                            <p:strVal val="#ppt_y-(0.354*#ppt_w-0.172*#ppt_h)"/>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8" presetClass="entr" presetSubtype="0" accel="50000" fill="hold" grpId="0" nodeType="clickEffect">
                                  <p:stCondLst>
                                    <p:cond delay="0"/>
                                  </p:stCondLst>
                                  <p:iterate type="lt">
                                    <p:tmPct val="50000"/>
                                  </p:iterate>
                                  <p:childTnLst>
                                    <p:set>
                                      <p:cBhvr>
                                        <p:cTn id="42" dur="1" fill="hold">
                                          <p:stCondLst>
                                            <p:cond delay="0"/>
                                          </p:stCondLst>
                                        </p:cTn>
                                        <p:tgtEl>
                                          <p:spTgt spid="153"/>
                                        </p:tgtEl>
                                        <p:attrNameLst>
                                          <p:attrName>style.visibility</p:attrName>
                                        </p:attrNameLst>
                                      </p:cBhvr>
                                      <p:to>
                                        <p:strVal val="visible"/>
                                      </p:to>
                                    </p:set>
                                    <p:set>
                                      <p:cBhvr>
                                        <p:cTn id="43" dur="455" fill="hold">
                                          <p:stCondLst>
                                            <p:cond delay="0"/>
                                          </p:stCondLst>
                                        </p:cTn>
                                        <p:tgtEl>
                                          <p:spTgt spid="153"/>
                                        </p:tgtEl>
                                        <p:attrNameLst>
                                          <p:attrName>style.rotation</p:attrName>
                                        </p:attrNameLst>
                                      </p:cBhvr>
                                      <p:to>
                                        <p:strVal val="-45.0"/>
                                      </p:to>
                                    </p:set>
                                    <p:anim calcmode="lin" valueType="num">
                                      <p:cBhvr>
                                        <p:cTn id="44" dur="455" fill="hold">
                                          <p:stCondLst>
                                            <p:cond delay="455"/>
                                          </p:stCondLst>
                                        </p:cTn>
                                        <p:tgtEl>
                                          <p:spTgt spid="153"/>
                                        </p:tgtEl>
                                        <p:attrNameLst>
                                          <p:attrName>style.rotation</p:attrName>
                                        </p:attrNameLst>
                                      </p:cBhvr>
                                      <p:tavLst>
                                        <p:tav tm="0">
                                          <p:val>
                                            <p:fltVal val="-45"/>
                                          </p:val>
                                        </p:tav>
                                        <p:tav tm="69900">
                                          <p:val>
                                            <p:fltVal val="45"/>
                                          </p:val>
                                        </p:tav>
                                        <p:tav tm="100000">
                                          <p:val>
                                            <p:fltVal val="0"/>
                                          </p:val>
                                        </p:tav>
                                      </p:tavLst>
                                    </p:anim>
                                    <p:anim calcmode="lin" valueType="num">
                                      <p:cBhvr>
                                        <p:cTn id="45" dur="455" fill="hold">
                                          <p:stCondLst>
                                            <p:cond delay="0"/>
                                          </p:stCondLst>
                                        </p:cTn>
                                        <p:tgtEl>
                                          <p:spTgt spid="153"/>
                                        </p:tgtEl>
                                        <p:attrNameLst>
                                          <p:attrName>ppt_y</p:attrName>
                                        </p:attrNameLst>
                                      </p:cBhvr>
                                      <p:tavLst>
                                        <p:tav tm="0">
                                          <p:val>
                                            <p:strVal val="#ppt_y-1"/>
                                          </p:val>
                                        </p:tav>
                                        <p:tav tm="100000">
                                          <p:val>
                                            <p:strVal val="#ppt_y-(0.354*#ppt_w-0.172*#ppt_h)"/>
                                          </p:val>
                                        </p:tav>
                                      </p:tavLst>
                                    </p:anim>
                                    <p:anim calcmode="lin" valueType="num">
                                      <p:cBhvr>
                                        <p:cTn id="46" dur="156" decel="50000" autoRev="1" fill="hold">
                                          <p:stCondLst>
                                            <p:cond delay="455"/>
                                          </p:stCondLst>
                                        </p:cTn>
                                        <p:tgtEl>
                                          <p:spTgt spid="153"/>
                                        </p:tgtEl>
                                        <p:attrNameLst>
                                          <p:attrName>ppt_y</p:attrName>
                                        </p:attrNameLst>
                                      </p:cBhvr>
                                      <p:tavLst>
                                        <p:tav tm="0">
                                          <p:val>
                                            <p:strVal val="#ppt_y-(0.354*#ppt_w-0.172*#ppt_h)"/>
                                          </p:val>
                                        </p:tav>
                                        <p:tav tm="100000">
                                          <p:val>
                                            <p:strVal val="#ppt_y-(0.354*#ppt_w-0.172*#ppt_h)-#ppt_h/2"/>
                                          </p:val>
                                        </p:tav>
                                      </p:tavLst>
                                    </p:anim>
                                    <p:anim calcmode="lin" valueType="num">
                                      <p:cBhvr>
                                        <p:cTn id="47" dur="136" fill="hold">
                                          <p:stCondLst>
                                            <p:cond delay="864"/>
                                          </p:stCondLst>
                                        </p:cTn>
                                        <p:tgtEl>
                                          <p:spTgt spid="153"/>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build="p"/>
      <p:bldP spid="152" grpId="0" animBg="1"/>
      <p:bldP spid="153" grpId="0" animBg="1"/>
      <p:bldP spid="1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ctrTitle" idx="4294967295"/>
          </p:nvPr>
        </p:nvSpPr>
        <p:spPr>
          <a:xfrm>
            <a:off x="685800" y="2802542"/>
            <a:ext cx="7772400" cy="1159800"/>
          </a:xfrm>
          <a:prstGeom prst="rect">
            <a:avLst/>
          </a:prstGeom>
        </p:spPr>
        <p:txBody>
          <a:bodyPr lIns="91425" tIns="91425" rIns="91425" bIns="91425" anchor="t" anchorCtr="0">
            <a:noAutofit/>
          </a:bodyPr>
          <a:lstStyle/>
          <a:p>
            <a:pPr lvl="0" rtl="0">
              <a:spcBef>
                <a:spcPts val="0"/>
              </a:spcBef>
              <a:buNone/>
            </a:pPr>
            <a:r>
              <a:rPr lang="en" sz="7200" b="1" dirty="0"/>
              <a:t>2.GAME PM</a:t>
            </a:r>
          </a:p>
        </p:txBody>
      </p:sp>
      <p:sp>
        <p:nvSpPr>
          <p:cNvPr id="162" name="Shape 162"/>
          <p:cNvSpPr txBox="1">
            <a:spLocks noGrp="1"/>
          </p:cNvSpPr>
          <p:nvPr>
            <p:ph type="subTitle" idx="4294967295"/>
          </p:nvPr>
        </p:nvSpPr>
        <p:spPr>
          <a:xfrm>
            <a:off x="685800" y="3868753"/>
            <a:ext cx="7772400" cy="784800"/>
          </a:xfrm>
          <a:prstGeom prst="rect">
            <a:avLst/>
          </a:prstGeom>
        </p:spPr>
        <p:txBody>
          <a:bodyPr lIns="91425" tIns="91425" rIns="91425" bIns="91425" anchor="t" anchorCtr="0">
            <a:noAutofit/>
          </a:bodyPr>
          <a:lstStyle/>
          <a:p>
            <a:pPr lvl="0" rtl="0">
              <a:spcBef>
                <a:spcPts val="0"/>
              </a:spcBef>
              <a:buNone/>
            </a:pPr>
            <a:endParaRPr lang="en" dirty="0">
              <a:solidFill>
                <a:srgbClr val="FFFFFF"/>
              </a:solidFill>
            </a:endParaRPr>
          </a:p>
        </p:txBody>
      </p:sp>
      <p:grpSp>
        <p:nvGrpSpPr>
          <p:cNvPr id="163" name="Shape 163"/>
          <p:cNvGrpSpPr/>
          <p:nvPr/>
        </p:nvGrpSpPr>
        <p:grpSpPr>
          <a:xfrm>
            <a:off x="6791058" y="345962"/>
            <a:ext cx="1590882" cy="1590857"/>
            <a:chOff x="6643075" y="3664250"/>
            <a:chExt cx="407950" cy="407975"/>
          </a:xfrm>
        </p:grpSpPr>
        <p:sp>
          <p:nvSpPr>
            <p:cNvPr id="164" name="Shape 164"/>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5" name="Shape 165"/>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166" name="Shape 166"/>
          <p:cNvGrpSpPr/>
          <p:nvPr/>
        </p:nvGrpSpPr>
        <p:grpSpPr>
          <a:xfrm rot="1508271">
            <a:off x="798753" y="1851401"/>
            <a:ext cx="654062" cy="654025"/>
            <a:chOff x="576250" y="4319400"/>
            <a:chExt cx="442075" cy="442050"/>
          </a:xfrm>
        </p:grpSpPr>
        <p:sp>
          <p:nvSpPr>
            <p:cNvPr id="167" name="Shape 167"/>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8" name="Shape 168"/>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9" name="Shape 169"/>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0" name="Shape 170"/>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71" name="Shape 171"/>
          <p:cNvSpPr/>
          <p:nvPr/>
        </p:nvSpPr>
        <p:spPr>
          <a:xfrm>
            <a:off x="6410280" y="713293"/>
            <a:ext cx="248675" cy="237444"/>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2" name="Shape 172"/>
          <p:cNvSpPr/>
          <p:nvPr/>
        </p:nvSpPr>
        <p:spPr>
          <a:xfrm rot="2697569">
            <a:off x="8048925" y="1928865"/>
            <a:ext cx="377468" cy="360420"/>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3" name="Shape 173"/>
          <p:cNvSpPr/>
          <p:nvPr/>
        </p:nvSpPr>
        <p:spPr>
          <a:xfrm>
            <a:off x="8347544" y="1723093"/>
            <a:ext cx="151198" cy="14440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4" name="Shape 174"/>
          <p:cNvSpPr/>
          <p:nvPr/>
        </p:nvSpPr>
        <p:spPr>
          <a:xfrm rot="1280187">
            <a:off x="6238007" y="1429474"/>
            <a:ext cx="151178" cy="144397"/>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5" name="Shape 17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7</a:t>
            </a:fld>
            <a:endParaRPr lang="en"/>
          </a:p>
        </p:txBody>
      </p:sp>
      <p:sp>
        <p:nvSpPr>
          <p:cNvPr id="176" name="Shape 176"/>
          <p:cNvSpPr/>
          <p:nvPr/>
        </p:nvSpPr>
        <p:spPr>
          <a:xfrm>
            <a:off x="1635350" y="1665933"/>
            <a:ext cx="5956025" cy="1074500"/>
          </a:xfrm>
          <a:custGeom>
            <a:avLst/>
            <a:gdLst/>
            <a:ahLst/>
            <a:cxnLst/>
            <a:rect l="0" t="0" r="0" b="0"/>
            <a:pathLst>
              <a:path w="238241" h="42980" extrusionOk="0">
                <a:moveTo>
                  <a:pt x="0" y="14049"/>
                </a:moveTo>
                <a:cubicBezTo>
                  <a:pt x="5476" y="8572"/>
                  <a:pt x="13935" y="7254"/>
                  <a:pt x="21126" y="4377"/>
                </a:cubicBezTo>
                <a:cubicBezTo>
                  <a:pt x="34914" y="-1140"/>
                  <a:pt x="51579" y="-1336"/>
                  <a:pt x="65669" y="3359"/>
                </a:cubicBezTo>
                <a:cubicBezTo>
                  <a:pt x="71835" y="5413"/>
                  <a:pt x="79873" y="8507"/>
                  <a:pt x="81450" y="14813"/>
                </a:cubicBezTo>
                <a:cubicBezTo>
                  <a:pt x="82972" y="20904"/>
                  <a:pt x="84782" y="28175"/>
                  <a:pt x="81704" y="33648"/>
                </a:cubicBezTo>
                <a:cubicBezTo>
                  <a:pt x="77323" y="41434"/>
                  <a:pt x="64778" y="44710"/>
                  <a:pt x="56251" y="42047"/>
                </a:cubicBezTo>
                <a:cubicBezTo>
                  <a:pt x="49198" y="39843"/>
                  <a:pt x="46785" y="28699"/>
                  <a:pt x="48107" y="21430"/>
                </a:cubicBezTo>
                <a:cubicBezTo>
                  <a:pt x="48969" y="16684"/>
                  <a:pt x="53053" y="12573"/>
                  <a:pt x="57270" y="10231"/>
                </a:cubicBezTo>
                <a:cubicBezTo>
                  <a:pt x="87006" y="-6292"/>
                  <a:pt x="121672" y="33364"/>
                  <a:pt x="155264" y="38739"/>
                </a:cubicBezTo>
                <a:cubicBezTo>
                  <a:pt x="174114" y="41754"/>
                  <a:pt x="194149" y="44396"/>
                  <a:pt x="212533" y="39248"/>
                </a:cubicBezTo>
                <a:cubicBezTo>
                  <a:pt x="225473" y="35624"/>
                  <a:pt x="238241" y="21632"/>
                  <a:pt x="238241" y="8195"/>
                </a:cubicBezTo>
              </a:path>
            </a:pathLst>
          </a:custGeom>
          <a:noFill/>
          <a:ln w="9525" cap="flat" cmpd="sng">
            <a:solidFill>
              <a:srgbClr val="FFFFFF"/>
            </a:solidFill>
            <a:prstDash val="dash"/>
            <a:round/>
            <a:headEnd type="none" w="lg" len="lg"/>
            <a:tailEnd type="none" w="lg" len="lg"/>
          </a:ln>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266347" y="2074691"/>
            <a:ext cx="2046300" cy="3981000"/>
          </a:xfrm>
          <a:prstGeom prst="rect">
            <a:avLst/>
          </a:prstGeom>
        </p:spPr>
        <p:txBody>
          <a:bodyPr lIns="91425" tIns="91425" rIns="91425" bIns="91425" anchor="t" anchorCtr="0">
            <a:noAutofit/>
          </a:bodyPr>
          <a:lstStyle/>
          <a:p>
            <a:pPr lvl="0" algn="ctr" rtl="0">
              <a:spcBef>
                <a:spcPts val="0"/>
              </a:spcBef>
              <a:buNone/>
            </a:pPr>
            <a:r>
              <a:rPr lang="en" dirty="0"/>
              <a:t>Xác định game</a:t>
            </a:r>
          </a:p>
        </p:txBody>
      </p:sp>
      <p:sp>
        <p:nvSpPr>
          <p:cNvPr id="361" name="Shape 361"/>
          <p:cNvSpPr/>
          <p:nvPr/>
        </p:nvSpPr>
        <p:spPr>
          <a:xfrm>
            <a:off x="4662977" y="1743500"/>
            <a:ext cx="2424599" cy="1656600"/>
          </a:xfrm>
          <a:prstGeom prst="chevron">
            <a:avLst>
              <a:gd name="adj" fmla="val 29853"/>
            </a:avLst>
          </a:prstGeom>
          <a:solidFill>
            <a:srgbClr val="F67031"/>
          </a:solidFill>
          <a:ln>
            <a:noFill/>
          </a:ln>
        </p:spPr>
        <p:txBody>
          <a:bodyPr lIns="91425" tIns="91425" rIns="91425" bIns="91425" anchor="ctr" anchorCtr="0">
            <a:noAutofit/>
          </a:bodyPr>
          <a:lstStyle/>
          <a:p>
            <a:pPr lvl="0" algn="ctr">
              <a:spcBef>
                <a:spcPts val="0"/>
              </a:spcBef>
              <a:buNone/>
            </a:pPr>
            <a:r>
              <a:rPr lang="en" dirty="0">
                <a:solidFill>
                  <a:srgbClr val="FFFFFF"/>
                </a:solidFill>
                <a:latin typeface="Nunito Sans"/>
                <a:ea typeface="Nunito Sans"/>
                <a:cs typeface="Nunito Sans"/>
                <a:sym typeface="Nunito Sans"/>
              </a:rPr>
              <a:t>Rút gọn </a:t>
            </a:r>
          </a:p>
          <a:p>
            <a:pPr lvl="0" algn="ctr">
              <a:spcBef>
                <a:spcPts val="0"/>
              </a:spcBef>
              <a:buNone/>
            </a:pPr>
            <a:r>
              <a:rPr lang="en" dirty="0">
                <a:solidFill>
                  <a:srgbClr val="FFFFFF"/>
                </a:solidFill>
                <a:latin typeface="Nunito Sans"/>
                <a:ea typeface="Nunito Sans"/>
                <a:cs typeface="Nunito Sans"/>
                <a:sym typeface="Nunito Sans"/>
              </a:rPr>
              <a:t>2 game</a:t>
            </a:r>
          </a:p>
        </p:txBody>
      </p:sp>
      <p:sp>
        <p:nvSpPr>
          <p:cNvPr id="362" name="Shape 36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8</a:t>
            </a:fld>
            <a:endParaRPr lang="en"/>
          </a:p>
        </p:txBody>
      </p:sp>
      <p:sp>
        <p:nvSpPr>
          <p:cNvPr id="363" name="Shape 363"/>
          <p:cNvSpPr/>
          <p:nvPr/>
        </p:nvSpPr>
        <p:spPr>
          <a:xfrm>
            <a:off x="6211314" y="1557400"/>
            <a:ext cx="2424600" cy="2028900"/>
          </a:xfrm>
          <a:prstGeom prst="chevron">
            <a:avLst>
              <a:gd name="adj" fmla="val 29853"/>
            </a:avLst>
          </a:prstGeom>
          <a:solidFill>
            <a:srgbClr val="ED0036">
              <a:alpha val="71540"/>
            </a:srgbClr>
          </a:solidFill>
          <a:ln>
            <a:noFill/>
          </a:ln>
        </p:spPr>
        <p:txBody>
          <a:bodyPr lIns="91425" tIns="91425" rIns="91425" bIns="91425" anchor="ctr" anchorCtr="0">
            <a:noAutofit/>
          </a:bodyPr>
          <a:lstStyle/>
          <a:p>
            <a:pPr lvl="0" algn="ctr">
              <a:spcBef>
                <a:spcPts val="0"/>
              </a:spcBef>
              <a:buNone/>
            </a:pPr>
            <a:r>
              <a:rPr lang="en" dirty="0">
                <a:solidFill>
                  <a:srgbClr val="FFFFFF"/>
                </a:solidFill>
                <a:latin typeface="Nunito Sans"/>
                <a:ea typeface="Nunito Sans"/>
                <a:cs typeface="Nunito Sans"/>
                <a:sym typeface="Nunito Sans"/>
              </a:rPr>
              <a:t> Tìm mối liên hệ tới PM</a:t>
            </a:r>
          </a:p>
        </p:txBody>
      </p:sp>
      <p:sp>
        <p:nvSpPr>
          <p:cNvPr id="364" name="Shape 364"/>
          <p:cNvSpPr/>
          <p:nvPr/>
        </p:nvSpPr>
        <p:spPr>
          <a:xfrm>
            <a:off x="2989550" y="1909250"/>
            <a:ext cx="2424600" cy="1325100"/>
          </a:xfrm>
          <a:prstGeom prst="chevron">
            <a:avLst>
              <a:gd name="adj" fmla="val 29853"/>
            </a:avLst>
          </a:prstGeom>
          <a:solidFill>
            <a:srgbClr val="FFA400">
              <a:alpha val="71540"/>
            </a:srgbClr>
          </a:solidFill>
          <a:ln>
            <a:noFill/>
          </a:ln>
        </p:spPr>
        <p:txBody>
          <a:bodyPr lIns="91425" tIns="91425" rIns="91425" bIns="91425" anchor="ctr" anchorCtr="0">
            <a:noAutofit/>
          </a:bodyPr>
          <a:lstStyle/>
          <a:p>
            <a:pPr lvl="0" algn="ctr" rtl="0">
              <a:spcBef>
                <a:spcPts val="0"/>
              </a:spcBef>
              <a:buNone/>
            </a:pPr>
            <a:r>
              <a:rPr lang="en" dirty="0">
                <a:solidFill>
                  <a:srgbClr val="FFFFFF"/>
                </a:solidFill>
                <a:latin typeface="Nunito Sans"/>
                <a:ea typeface="Nunito Sans"/>
                <a:cs typeface="Nunito Sans"/>
                <a:sym typeface="Nunito Sans"/>
              </a:rPr>
              <a:t>Tìm ra 5 game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anim calcmode="lin" valueType="num">
                                      <p:cBhvr>
                                        <p:cTn id="8" dur="1000" fill="hold"/>
                                        <p:tgtEl>
                                          <p:spTgt spid="364"/>
                                        </p:tgtEl>
                                        <p:attrNameLst>
                                          <p:attrName>ppt_x</p:attrName>
                                        </p:attrNameLst>
                                      </p:cBhvr>
                                      <p:tavLst>
                                        <p:tav tm="0">
                                          <p:val>
                                            <p:strVal val="#ppt_x"/>
                                          </p:val>
                                        </p:tav>
                                        <p:tav tm="100000">
                                          <p:val>
                                            <p:strVal val="#ppt_x"/>
                                          </p:val>
                                        </p:tav>
                                      </p:tavLst>
                                    </p:anim>
                                    <p:anim calcmode="lin" valueType="num">
                                      <p:cBhvr>
                                        <p:cTn id="9" dur="900" decel="100000" fill="hold"/>
                                        <p:tgtEl>
                                          <p:spTgt spid="36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6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61"/>
                                        </p:tgtEl>
                                        <p:attrNameLst>
                                          <p:attrName>style.visibility</p:attrName>
                                        </p:attrNameLst>
                                      </p:cBhvr>
                                      <p:to>
                                        <p:strVal val="visible"/>
                                      </p:to>
                                    </p:set>
                                    <p:animEffect transition="in" filter="fade">
                                      <p:cBhvr>
                                        <p:cTn id="15" dur="1000"/>
                                        <p:tgtEl>
                                          <p:spTgt spid="361"/>
                                        </p:tgtEl>
                                      </p:cBhvr>
                                    </p:animEffect>
                                    <p:anim calcmode="lin" valueType="num">
                                      <p:cBhvr>
                                        <p:cTn id="16" dur="1000" fill="hold"/>
                                        <p:tgtEl>
                                          <p:spTgt spid="361"/>
                                        </p:tgtEl>
                                        <p:attrNameLst>
                                          <p:attrName>ppt_x</p:attrName>
                                        </p:attrNameLst>
                                      </p:cBhvr>
                                      <p:tavLst>
                                        <p:tav tm="0">
                                          <p:val>
                                            <p:strVal val="#ppt_x"/>
                                          </p:val>
                                        </p:tav>
                                        <p:tav tm="100000">
                                          <p:val>
                                            <p:strVal val="#ppt_x"/>
                                          </p:val>
                                        </p:tav>
                                      </p:tavLst>
                                    </p:anim>
                                    <p:anim calcmode="lin" valueType="num">
                                      <p:cBhvr>
                                        <p:cTn id="17" dur="900" decel="100000" fill="hold"/>
                                        <p:tgtEl>
                                          <p:spTgt spid="361"/>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61"/>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63"/>
                                        </p:tgtEl>
                                        <p:attrNameLst>
                                          <p:attrName>style.visibility</p:attrName>
                                        </p:attrNameLst>
                                      </p:cBhvr>
                                      <p:to>
                                        <p:strVal val="visible"/>
                                      </p:to>
                                    </p:set>
                                    <p:animEffect transition="in" filter="fade">
                                      <p:cBhvr>
                                        <p:cTn id="23" dur="1000"/>
                                        <p:tgtEl>
                                          <p:spTgt spid="363"/>
                                        </p:tgtEl>
                                      </p:cBhvr>
                                    </p:animEffect>
                                    <p:anim calcmode="lin" valueType="num">
                                      <p:cBhvr>
                                        <p:cTn id="24" dur="1000" fill="hold"/>
                                        <p:tgtEl>
                                          <p:spTgt spid="363"/>
                                        </p:tgtEl>
                                        <p:attrNameLst>
                                          <p:attrName>ppt_x</p:attrName>
                                        </p:attrNameLst>
                                      </p:cBhvr>
                                      <p:tavLst>
                                        <p:tav tm="0">
                                          <p:val>
                                            <p:strVal val="#ppt_x"/>
                                          </p:val>
                                        </p:tav>
                                        <p:tav tm="100000">
                                          <p:val>
                                            <p:strVal val="#ppt_x"/>
                                          </p:val>
                                        </p:tav>
                                      </p:tavLst>
                                    </p:anim>
                                    <p:anim calcmode="lin" valueType="num">
                                      <p:cBhvr>
                                        <p:cTn id="25" dur="900" decel="100000" fill="hold"/>
                                        <p:tgtEl>
                                          <p:spTgt spid="363"/>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6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animBg="1"/>
      <p:bldP spid="363" grpId="0" animBg="1"/>
      <p:bldP spid="3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body" idx="1"/>
          </p:nvPr>
        </p:nvSpPr>
        <p:spPr>
          <a:xfrm>
            <a:off x="3090625" y="575500"/>
            <a:ext cx="5596200" cy="1207800"/>
          </a:xfrm>
          <a:prstGeom prst="rect">
            <a:avLst/>
          </a:prstGeom>
        </p:spPr>
        <p:txBody>
          <a:bodyPr lIns="91425" tIns="91425" rIns="91425" bIns="91425" anchor="t" anchorCtr="0">
            <a:noAutofit/>
          </a:bodyPr>
          <a:lstStyle/>
          <a:p>
            <a:r>
              <a:rPr lang="en-US" dirty="0" err="1"/>
              <a:t>Mỗi</a:t>
            </a:r>
            <a:r>
              <a:rPr lang="en-US" dirty="0"/>
              <a:t> </a:t>
            </a:r>
            <a:r>
              <a:rPr lang="en-US" dirty="0" err="1"/>
              <a:t>thành</a:t>
            </a:r>
            <a:r>
              <a:rPr lang="en-US" dirty="0"/>
              <a:t> </a:t>
            </a:r>
            <a:r>
              <a:rPr lang="en-US" dirty="0" err="1"/>
              <a:t>viên</a:t>
            </a:r>
            <a:r>
              <a:rPr lang="en-US" dirty="0"/>
              <a:t> </a:t>
            </a:r>
            <a:r>
              <a:rPr lang="en-US" dirty="0" err="1"/>
              <a:t>trong</a:t>
            </a:r>
            <a:r>
              <a:rPr lang="en-US" dirty="0"/>
              <a:t> </a:t>
            </a:r>
            <a:r>
              <a:rPr lang="en-US" dirty="0" err="1"/>
              <a:t>nhóm</a:t>
            </a:r>
            <a:r>
              <a:rPr lang="en-US" dirty="0"/>
              <a:t> </a:t>
            </a:r>
            <a:r>
              <a:rPr lang="en-US" dirty="0" err="1"/>
              <a:t>chọn</a:t>
            </a:r>
            <a:r>
              <a:rPr lang="en-US" dirty="0"/>
              <a:t> 1 game </a:t>
            </a:r>
            <a:r>
              <a:rPr lang="en-US" dirty="0" err="1"/>
              <a:t>mình</a:t>
            </a:r>
            <a:r>
              <a:rPr lang="en-US" dirty="0"/>
              <a:t> </a:t>
            </a:r>
            <a:r>
              <a:rPr lang="en-US" dirty="0" err="1"/>
              <a:t>sẽ</a:t>
            </a:r>
            <a:r>
              <a:rPr lang="en-US" dirty="0"/>
              <a:t> </a:t>
            </a:r>
            <a:r>
              <a:rPr lang="en-US" dirty="0" err="1"/>
              <a:t>làm</a:t>
            </a:r>
            <a:endParaRPr lang="en-US" dirty="0"/>
          </a:p>
          <a:p>
            <a:endParaRPr lang="en-US" dirty="0"/>
          </a:p>
          <a:p>
            <a:r>
              <a:rPr lang="en-US" dirty="0"/>
              <a:t>PM </a:t>
            </a:r>
            <a:r>
              <a:rPr lang="en-US" dirty="0" err="1"/>
              <a:t>xem</a:t>
            </a:r>
            <a:r>
              <a:rPr lang="en-US" dirty="0"/>
              <a:t> </a:t>
            </a:r>
            <a:r>
              <a:rPr lang="en-US" dirty="0" err="1"/>
              <a:t>xét</a:t>
            </a:r>
            <a:r>
              <a:rPr lang="en-US" dirty="0"/>
              <a:t> </a:t>
            </a:r>
            <a:r>
              <a:rPr lang="en-US" dirty="0" err="1"/>
              <a:t>và</a:t>
            </a:r>
            <a:r>
              <a:rPr lang="en-US" dirty="0"/>
              <a:t> </a:t>
            </a:r>
            <a:r>
              <a:rPr lang="en-US" dirty="0" err="1"/>
              <a:t>chọn</a:t>
            </a:r>
            <a:r>
              <a:rPr lang="en-US" dirty="0"/>
              <a:t> 2 game </a:t>
            </a:r>
          </a:p>
        </p:txBody>
      </p:sp>
      <p:sp>
        <p:nvSpPr>
          <p:cNvPr id="182" name="Shape 182"/>
          <p:cNvSpPr txBox="1">
            <a:spLocks noGrp="1"/>
          </p:cNvSpPr>
          <p:nvPr>
            <p:ph type="title"/>
          </p:nvPr>
        </p:nvSpPr>
        <p:spPr>
          <a:xfrm>
            <a:off x="234450" y="1913860"/>
            <a:ext cx="2046300" cy="2642640"/>
          </a:xfrm>
          <a:prstGeom prst="rect">
            <a:avLst/>
          </a:prstGeom>
        </p:spPr>
        <p:txBody>
          <a:bodyPr lIns="91425" tIns="91425" rIns="91425" bIns="91425" anchor="t" anchorCtr="0">
            <a:noAutofit/>
          </a:bodyPr>
          <a:lstStyle/>
          <a:p>
            <a:pPr lvl="0" algn="ctr"/>
            <a:r>
              <a:rPr lang="en-US" dirty="0" err="1"/>
              <a:t>Xác</a:t>
            </a:r>
            <a:r>
              <a:rPr lang="en-US" dirty="0"/>
              <a:t> </a:t>
            </a:r>
            <a:r>
              <a:rPr lang="en-US" dirty="0" err="1"/>
              <a:t>định</a:t>
            </a:r>
            <a:r>
              <a:rPr lang="en-US" dirty="0"/>
              <a:t> game</a:t>
            </a:r>
            <a:endParaRPr lang="en" dirty="0"/>
          </a:p>
        </p:txBody>
      </p:sp>
      <p:sp>
        <p:nvSpPr>
          <p:cNvPr id="183" name="Shape 183"/>
          <p:cNvSpPr txBox="1">
            <a:spLocks noGrp="1"/>
          </p:cNvSpPr>
          <p:nvPr>
            <p:ph type="body" idx="2"/>
          </p:nvPr>
        </p:nvSpPr>
        <p:spPr>
          <a:xfrm>
            <a:off x="3807296" y="3724891"/>
            <a:ext cx="2727000" cy="15720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b="1" dirty="0"/>
              <a:t>Clash of clan</a:t>
            </a:r>
          </a:p>
          <a:p>
            <a:pPr lvl="0">
              <a:spcBef>
                <a:spcPts val="0"/>
              </a:spcBef>
              <a:buClr>
                <a:schemeClr val="dk1"/>
              </a:buClr>
              <a:buSzPct val="100000"/>
              <a:buFont typeface="Arial"/>
              <a:buNone/>
            </a:pPr>
            <a:endParaRPr dirty="0"/>
          </a:p>
          <a:p>
            <a:pPr lvl="0">
              <a:spcBef>
                <a:spcPts val="0"/>
              </a:spcBef>
              <a:buNone/>
            </a:pPr>
            <a:endParaRPr dirty="0"/>
          </a:p>
        </p:txBody>
      </p:sp>
      <p:sp>
        <p:nvSpPr>
          <p:cNvPr id="184" name="Shape 18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9</a:t>
            </a:fld>
            <a:endParaRPr lang="en"/>
          </a:p>
        </p:txBody>
      </p:sp>
      <p:sp>
        <p:nvSpPr>
          <p:cNvPr id="185" name="Shape 185"/>
          <p:cNvSpPr txBox="1">
            <a:spLocks noGrp="1"/>
          </p:cNvSpPr>
          <p:nvPr>
            <p:ph type="body" idx="3"/>
          </p:nvPr>
        </p:nvSpPr>
        <p:spPr>
          <a:xfrm>
            <a:off x="6840186" y="3693978"/>
            <a:ext cx="2726999" cy="15720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b="1" dirty="0"/>
              <a:t>Dinner dash</a:t>
            </a:r>
          </a:p>
          <a:p>
            <a:pPr lvl="0">
              <a:spcBef>
                <a:spcPts val="0"/>
              </a:spcBef>
              <a:buClr>
                <a:schemeClr val="dk1"/>
              </a:buClr>
              <a:buSzPct val="100000"/>
              <a:buFont typeface="Arial"/>
              <a:buNone/>
            </a:pPr>
            <a:endParaRPr dirty="0"/>
          </a:p>
          <a:p>
            <a:pPr lvl="0">
              <a:spcBef>
                <a:spcPts val="0"/>
              </a:spcBef>
              <a:buNone/>
            </a:pPr>
            <a:endParaRPr dirty="0"/>
          </a:p>
        </p:txBody>
      </p:sp>
      <p:sp>
        <p:nvSpPr>
          <p:cNvPr id="186" name="Shape 186"/>
          <p:cNvSpPr/>
          <p:nvPr/>
        </p:nvSpPr>
        <p:spPr>
          <a:xfrm rot="729144">
            <a:off x="3667370" y="2757818"/>
            <a:ext cx="916334" cy="857728"/>
          </a:xfrm>
          <a:prstGeom prst="wedgeEllipseCallout">
            <a:avLst>
              <a:gd name="adj1" fmla="val -20833"/>
              <a:gd name="adj2" fmla="val 62500"/>
            </a:avLst>
          </a:prstGeom>
          <a:solidFill>
            <a:srgbClr val="F67031"/>
          </a:solidFill>
          <a:ln>
            <a:noFill/>
          </a:ln>
        </p:spPr>
        <p:txBody>
          <a:bodyPr lIns="91425" tIns="91425" rIns="91425" bIns="91425" anchor="ctr" anchorCtr="0">
            <a:noAutofit/>
          </a:bodyPr>
          <a:lstStyle/>
          <a:p>
            <a:pPr lvl="0">
              <a:spcBef>
                <a:spcPts val="0"/>
              </a:spcBef>
              <a:buNone/>
            </a:pPr>
            <a:endParaRPr>
              <a:solidFill>
                <a:srgbClr val="00BCD4"/>
              </a:solidFill>
            </a:endParaRPr>
          </a:p>
        </p:txBody>
      </p:sp>
      <p:sp>
        <p:nvSpPr>
          <p:cNvPr id="187" name="Shape 187"/>
          <p:cNvSpPr/>
          <p:nvPr/>
        </p:nvSpPr>
        <p:spPr>
          <a:xfrm rot="-773137" flipH="1">
            <a:off x="4086903" y="2528915"/>
            <a:ext cx="992801" cy="929054"/>
          </a:xfrm>
          <a:prstGeom prst="wedgeEllipseCallout">
            <a:avLst>
              <a:gd name="adj1" fmla="val -20833"/>
              <a:gd name="adj2" fmla="val 62500"/>
            </a:avLst>
          </a:prstGeom>
          <a:solidFill>
            <a:srgbClr val="ED0036">
              <a:alpha val="71540"/>
            </a:srgbClr>
          </a:solidFill>
          <a:ln>
            <a:noFill/>
          </a:ln>
        </p:spPr>
        <p:txBody>
          <a:bodyPr lIns="91425" tIns="91425" rIns="91425" bIns="91425" anchor="ctr" anchorCtr="0">
            <a:noAutofit/>
          </a:bodyPr>
          <a:lstStyle/>
          <a:p>
            <a:pPr lvl="0" rtl="0">
              <a:spcBef>
                <a:spcPts val="0"/>
              </a:spcBef>
              <a:buNone/>
            </a:pPr>
            <a:endParaRPr>
              <a:solidFill>
                <a:srgbClr val="00BCD4"/>
              </a:solidFill>
            </a:endParaRPr>
          </a:p>
        </p:txBody>
      </p:sp>
      <p:sp>
        <p:nvSpPr>
          <p:cNvPr id="188" name="Shape 188"/>
          <p:cNvSpPr/>
          <p:nvPr/>
        </p:nvSpPr>
        <p:spPr>
          <a:xfrm rot="729144">
            <a:off x="6511745" y="2818593"/>
            <a:ext cx="916334" cy="857728"/>
          </a:xfrm>
          <a:prstGeom prst="wedgeEllipseCallout">
            <a:avLst>
              <a:gd name="adj1" fmla="val -20833"/>
              <a:gd name="adj2" fmla="val 62500"/>
            </a:avLst>
          </a:prstGeom>
          <a:solidFill>
            <a:srgbClr val="F67031"/>
          </a:solidFill>
          <a:ln>
            <a:noFill/>
          </a:ln>
        </p:spPr>
        <p:txBody>
          <a:bodyPr lIns="91425" tIns="91425" rIns="91425" bIns="91425" anchor="ctr" anchorCtr="0">
            <a:noAutofit/>
          </a:bodyPr>
          <a:lstStyle/>
          <a:p>
            <a:pPr lvl="0" rtl="0">
              <a:spcBef>
                <a:spcPts val="0"/>
              </a:spcBef>
              <a:buNone/>
            </a:pPr>
            <a:endParaRPr>
              <a:solidFill>
                <a:srgbClr val="00BCD4"/>
              </a:solidFill>
            </a:endParaRPr>
          </a:p>
        </p:txBody>
      </p:sp>
      <p:sp>
        <p:nvSpPr>
          <p:cNvPr id="189" name="Shape 189"/>
          <p:cNvSpPr/>
          <p:nvPr/>
        </p:nvSpPr>
        <p:spPr>
          <a:xfrm rot="-773137" flipH="1">
            <a:off x="6931278" y="2589690"/>
            <a:ext cx="992801" cy="929054"/>
          </a:xfrm>
          <a:prstGeom prst="wedgeEllipseCallout">
            <a:avLst>
              <a:gd name="adj1" fmla="val -20833"/>
              <a:gd name="adj2" fmla="val 62500"/>
            </a:avLst>
          </a:prstGeom>
          <a:solidFill>
            <a:srgbClr val="FFA400">
              <a:alpha val="71540"/>
            </a:srgbClr>
          </a:solidFill>
          <a:ln>
            <a:noFill/>
          </a:ln>
        </p:spPr>
        <p:txBody>
          <a:bodyPr lIns="91425" tIns="91425" rIns="91425" bIns="91425" anchor="ctr" anchorCtr="0">
            <a:noAutofit/>
          </a:bodyPr>
          <a:lstStyle/>
          <a:p>
            <a:pPr lvl="0" rtl="0">
              <a:spcBef>
                <a:spcPts val="0"/>
              </a:spcBef>
              <a:buNone/>
            </a:pPr>
            <a:endParaRPr>
              <a:solidFill>
                <a:srgbClr val="00BCD4"/>
              </a:solidFill>
            </a:endParaRPr>
          </a:p>
        </p:txBody>
      </p:sp>
      <p:grpSp>
        <p:nvGrpSpPr>
          <p:cNvPr id="190" name="Shape 190"/>
          <p:cNvGrpSpPr/>
          <p:nvPr/>
        </p:nvGrpSpPr>
        <p:grpSpPr>
          <a:xfrm>
            <a:off x="4386283" y="2830696"/>
            <a:ext cx="394068" cy="325504"/>
            <a:chOff x="5268225" y="4341925"/>
            <a:chExt cx="468850" cy="387275"/>
          </a:xfrm>
        </p:grpSpPr>
        <p:sp>
          <p:nvSpPr>
            <p:cNvPr id="191" name="Shape 191"/>
            <p:cNvSpPr/>
            <p:nvPr/>
          </p:nvSpPr>
          <p:spPr>
            <a:xfrm>
              <a:off x="5652425" y="4676800"/>
              <a:ext cx="65775" cy="52400"/>
            </a:xfrm>
            <a:custGeom>
              <a:avLst/>
              <a:gdLst/>
              <a:ahLst/>
              <a:cxnLst/>
              <a:rect l="0" t="0" r="0" b="0"/>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2" name="Shape 192"/>
            <p:cNvSpPr/>
            <p:nvPr/>
          </p:nvSpPr>
          <p:spPr>
            <a:xfrm>
              <a:off x="5287100" y="4676800"/>
              <a:ext cx="65775" cy="52400"/>
            </a:xfrm>
            <a:custGeom>
              <a:avLst/>
              <a:gdLst/>
              <a:ahLst/>
              <a:cxnLst/>
              <a:rect l="0" t="0" r="0" b="0"/>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3" name="Shape 193"/>
            <p:cNvSpPr/>
            <p:nvPr/>
          </p:nvSpPr>
          <p:spPr>
            <a:xfrm>
              <a:off x="5268225" y="4341925"/>
              <a:ext cx="468850" cy="333075"/>
            </a:xfrm>
            <a:custGeom>
              <a:avLst/>
              <a:gdLst/>
              <a:ahLst/>
              <a:cxnLst/>
              <a:rect l="0" t="0" r="0" b="0"/>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4" name="Shape 194"/>
            <p:cNvSpPr/>
            <p:nvPr/>
          </p:nvSpPr>
          <p:spPr>
            <a:xfrm>
              <a:off x="5351025" y="4375400"/>
              <a:ext cx="303250" cy="149825"/>
            </a:xfrm>
            <a:custGeom>
              <a:avLst/>
              <a:gdLst/>
              <a:ahLst/>
              <a:cxnLst/>
              <a:rect l="0" t="0" r="0" b="0"/>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5" name="Shape 195"/>
            <p:cNvSpPr/>
            <p:nvPr/>
          </p:nvSpPr>
          <p:spPr>
            <a:xfrm>
              <a:off x="5326675" y="4569025"/>
              <a:ext cx="81000" cy="65175"/>
            </a:xfrm>
            <a:custGeom>
              <a:avLst/>
              <a:gdLst/>
              <a:ahLst/>
              <a:cxnLst/>
              <a:rect l="0" t="0" r="0" b="0"/>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6" name="Shape 196"/>
            <p:cNvSpPr/>
            <p:nvPr/>
          </p:nvSpPr>
          <p:spPr>
            <a:xfrm>
              <a:off x="5447225" y="4615925"/>
              <a:ext cx="110850" cy="25"/>
            </a:xfrm>
            <a:custGeom>
              <a:avLst/>
              <a:gdLst/>
              <a:ahLst/>
              <a:cxnLst/>
              <a:rect l="0" t="0" r="0" b="0"/>
              <a:pathLst>
                <a:path w="4434" h="1" fill="none" extrusionOk="0">
                  <a:moveTo>
                    <a:pt x="1" y="0"/>
                  </a:moveTo>
                  <a:lnTo>
                    <a:pt x="443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7" name="Shape 197"/>
            <p:cNvSpPr/>
            <p:nvPr/>
          </p:nvSpPr>
          <p:spPr>
            <a:xfrm>
              <a:off x="5439925" y="4589125"/>
              <a:ext cx="125450" cy="25"/>
            </a:xfrm>
            <a:custGeom>
              <a:avLst/>
              <a:gdLst/>
              <a:ahLst/>
              <a:cxnLst/>
              <a:rect l="0" t="0" r="0" b="0"/>
              <a:pathLst>
                <a:path w="5018" h="1" fill="none" extrusionOk="0">
                  <a:moveTo>
                    <a:pt x="1" y="0"/>
                  </a:moveTo>
                  <a:lnTo>
                    <a:pt x="501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8" name="Shape 198"/>
            <p:cNvSpPr/>
            <p:nvPr/>
          </p:nvSpPr>
          <p:spPr>
            <a:xfrm>
              <a:off x="5597625" y="4569025"/>
              <a:ext cx="81000" cy="65175"/>
            </a:xfrm>
            <a:custGeom>
              <a:avLst/>
              <a:gdLst/>
              <a:ahLst/>
              <a:cxnLst/>
              <a:rect l="0" t="0" r="0" b="0"/>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199" name="Shape 199"/>
          <p:cNvGrpSpPr/>
          <p:nvPr/>
        </p:nvGrpSpPr>
        <p:grpSpPr>
          <a:xfrm>
            <a:off x="7205055" y="2931115"/>
            <a:ext cx="445254" cy="246182"/>
            <a:chOff x="531800" y="5071350"/>
            <a:chExt cx="529750" cy="292900"/>
          </a:xfrm>
        </p:grpSpPr>
        <p:sp>
          <p:nvSpPr>
            <p:cNvPr id="200" name="Shape 200"/>
            <p:cNvSpPr/>
            <p:nvPr/>
          </p:nvSpPr>
          <p:spPr>
            <a:xfrm>
              <a:off x="632875" y="5077450"/>
              <a:ext cx="272200" cy="185725"/>
            </a:xfrm>
            <a:custGeom>
              <a:avLst/>
              <a:gdLst/>
              <a:ahLst/>
              <a:cxnLst/>
              <a:rect l="0" t="0" r="0" b="0"/>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1" name="Shape 201"/>
            <p:cNvSpPr/>
            <p:nvPr/>
          </p:nvSpPr>
          <p:spPr>
            <a:xfrm>
              <a:off x="886175" y="5071350"/>
              <a:ext cx="74300" cy="191825"/>
            </a:xfrm>
            <a:custGeom>
              <a:avLst/>
              <a:gdLst/>
              <a:ahLst/>
              <a:cxnLst/>
              <a:rect l="0" t="0" r="0" b="0"/>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2" name="Shape 202"/>
            <p:cNvSpPr/>
            <p:nvPr/>
          </p:nvSpPr>
          <p:spPr>
            <a:xfrm>
              <a:off x="531800" y="5162075"/>
              <a:ext cx="202175" cy="202175"/>
            </a:xfrm>
            <a:custGeom>
              <a:avLst/>
              <a:gdLst/>
              <a:ahLst/>
              <a:cxnLst/>
              <a:rect l="0" t="0" r="0" b="0"/>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3" name="Shape 203"/>
            <p:cNvSpPr/>
            <p:nvPr/>
          </p:nvSpPr>
          <p:spPr>
            <a:xfrm>
              <a:off x="859375" y="5162075"/>
              <a:ext cx="202175" cy="202175"/>
            </a:xfrm>
            <a:custGeom>
              <a:avLst/>
              <a:gdLst/>
              <a:ahLst/>
              <a:cxnLst/>
              <a:rect l="0" t="0" r="0" b="0"/>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4" name="Shape 204"/>
            <p:cNvSpPr/>
            <p:nvPr/>
          </p:nvSpPr>
          <p:spPr>
            <a:xfrm>
              <a:off x="676100" y="5071350"/>
              <a:ext cx="86500" cy="7325"/>
            </a:xfrm>
            <a:custGeom>
              <a:avLst/>
              <a:gdLst/>
              <a:ahLst/>
              <a:cxnLst/>
              <a:rect l="0" t="0" r="0" b="0"/>
              <a:pathLst>
                <a:path w="3460" h="293" fill="none" extrusionOk="0">
                  <a:moveTo>
                    <a:pt x="1" y="1"/>
                  </a:moveTo>
                  <a:lnTo>
                    <a:pt x="3459" y="29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5" name="Shape 205"/>
            <p:cNvSpPr/>
            <p:nvPr/>
          </p:nvSpPr>
          <p:spPr>
            <a:xfrm>
              <a:off x="941575" y="5244275"/>
              <a:ext cx="37175" cy="37175"/>
            </a:xfrm>
            <a:custGeom>
              <a:avLst/>
              <a:gdLst/>
              <a:ahLst/>
              <a:cxnLst/>
              <a:rect l="0" t="0" r="0" b="0"/>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6" name="Shape 206"/>
            <p:cNvSpPr/>
            <p:nvPr/>
          </p:nvSpPr>
          <p:spPr>
            <a:xfrm>
              <a:off x="614600" y="5244275"/>
              <a:ext cx="37175" cy="37175"/>
            </a:xfrm>
            <a:custGeom>
              <a:avLst/>
              <a:gdLst/>
              <a:ahLst/>
              <a:cxnLst/>
              <a:rect l="0" t="0" r="0" b="0"/>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81">
                                            <p:txEl>
                                              <p:pRg st="0" end="0"/>
                                            </p:txEl>
                                          </p:spTgt>
                                        </p:tgtEl>
                                        <p:attrNameLst>
                                          <p:attrName>style.visibility</p:attrName>
                                        </p:attrNameLst>
                                      </p:cBhvr>
                                      <p:to>
                                        <p:strVal val="visible"/>
                                      </p:to>
                                    </p:set>
                                    <p:anim calcmode="lin" valueType="num">
                                      <p:cBhvr>
                                        <p:cTn id="7" dur="500" fill="hold"/>
                                        <p:tgtEl>
                                          <p:spTgt spid="18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81">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181">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18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childTnLst>
                                    <p:set>
                                      <p:cBhvr>
                                        <p:cTn id="14" dur="1" fill="hold">
                                          <p:stCondLst>
                                            <p:cond delay="0"/>
                                          </p:stCondLst>
                                        </p:cTn>
                                        <p:tgtEl>
                                          <p:spTgt spid="181">
                                            <p:txEl>
                                              <p:pRg st="2" end="2"/>
                                            </p:txEl>
                                          </p:spTgt>
                                        </p:tgtEl>
                                        <p:attrNameLst>
                                          <p:attrName>style.visibility</p:attrName>
                                        </p:attrNameLst>
                                      </p:cBhvr>
                                      <p:to>
                                        <p:strVal val="visible"/>
                                      </p:to>
                                    </p:set>
                                    <p:anim calcmode="lin" valueType="num">
                                      <p:cBhvr>
                                        <p:cTn id="15" dur="500" fill="hold"/>
                                        <p:tgtEl>
                                          <p:spTgt spid="181">
                                            <p:txEl>
                                              <p:pRg st="2" end="2"/>
                                            </p:txEl>
                                          </p:spTgt>
                                        </p:tgtEl>
                                        <p:attrNameLst>
                                          <p:attrName>ppt_w</p:attrName>
                                        </p:attrNameLst>
                                      </p:cBhvr>
                                      <p:tavLst>
                                        <p:tav tm="0">
                                          <p:val>
                                            <p:fltVal val="0"/>
                                          </p:val>
                                        </p:tav>
                                        <p:tav tm="100000">
                                          <p:val>
                                            <p:strVal val="#ppt_w"/>
                                          </p:val>
                                        </p:tav>
                                      </p:tavLst>
                                    </p:anim>
                                    <p:anim calcmode="lin" valueType="num">
                                      <p:cBhvr>
                                        <p:cTn id="16" dur="500" fill="hold"/>
                                        <p:tgtEl>
                                          <p:spTgt spid="181">
                                            <p:txEl>
                                              <p:pRg st="2" end="2"/>
                                            </p:txEl>
                                          </p:spTgt>
                                        </p:tgtEl>
                                        <p:attrNameLst>
                                          <p:attrName>ppt_h</p:attrName>
                                        </p:attrNameLst>
                                      </p:cBhvr>
                                      <p:tavLst>
                                        <p:tav tm="0">
                                          <p:val>
                                            <p:fltVal val="0"/>
                                          </p:val>
                                        </p:tav>
                                        <p:tav tm="100000">
                                          <p:val>
                                            <p:strVal val="#ppt_h"/>
                                          </p:val>
                                        </p:tav>
                                      </p:tavLst>
                                    </p:anim>
                                    <p:anim calcmode="lin" valueType="num">
                                      <p:cBhvr>
                                        <p:cTn id="17" dur="500" fill="hold"/>
                                        <p:tgtEl>
                                          <p:spTgt spid="181">
                                            <p:txEl>
                                              <p:pRg st="2" end="2"/>
                                            </p:txEl>
                                          </p:spTgt>
                                        </p:tgtEl>
                                        <p:attrNameLst>
                                          <p:attrName>style.rotation</p:attrName>
                                        </p:attrNameLst>
                                      </p:cBhvr>
                                      <p:tavLst>
                                        <p:tav tm="0">
                                          <p:val>
                                            <p:fltVal val="360"/>
                                          </p:val>
                                        </p:tav>
                                        <p:tav tm="100000">
                                          <p:val>
                                            <p:fltVal val="0"/>
                                          </p:val>
                                        </p:tav>
                                      </p:tavLst>
                                    </p:anim>
                                    <p:animEffect transition="in" filter="fade">
                                      <p:cBhvr>
                                        <p:cTn id="18" dur="500"/>
                                        <p:tgtEl>
                                          <p:spTgt spid="181">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2" presetClass="entr" presetSubtype="0" fill="hold" grpId="0" nodeType="clickEffect">
                                  <p:stCondLst>
                                    <p:cond delay="0"/>
                                  </p:stCondLst>
                                  <p:childTnLst>
                                    <p:set>
                                      <p:cBhvr>
                                        <p:cTn id="22" dur="1" fill="hold">
                                          <p:stCondLst>
                                            <p:cond delay="0"/>
                                          </p:stCondLst>
                                        </p:cTn>
                                        <p:tgtEl>
                                          <p:spTgt spid="186"/>
                                        </p:tgtEl>
                                        <p:attrNameLst>
                                          <p:attrName>style.visibility</p:attrName>
                                        </p:attrNameLst>
                                      </p:cBhvr>
                                      <p:to>
                                        <p:strVal val="visible"/>
                                      </p:to>
                                    </p:set>
                                    <p:animScale>
                                      <p:cBhvr>
                                        <p:cTn id="23" dur="1000" decel="50000" fill="hold">
                                          <p:stCondLst>
                                            <p:cond delay="0"/>
                                          </p:stCondLst>
                                        </p:cTn>
                                        <p:tgtEl>
                                          <p:spTgt spid="18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186"/>
                                        </p:tgtEl>
                                        <p:attrNameLst>
                                          <p:attrName>ppt_x</p:attrName>
                                          <p:attrName>ppt_y</p:attrName>
                                        </p:attrNameLst>
                                      </p:cBhvr>
                                    </p:animMotion>
                                    <p:animEffect transition="in" filter="fade">
                                      <p:cBhvr>
                                        <p:cTn id="25" dur="1000"/>
                                        <p:tgtEl>
                                          <p:spTgt spid="186"/>
                                        </p:tgtEl>
                                      </p:cBhvr>
                                    </p:animEffect>
                                  </p:childTnLst>
                                </p:cTn>
                              </p:par>
                              <p:par>
                                <p:cTn id="26" presetID="52" presetClass="entr" presetSubtype="0" fill="hold" grpId="0" nodeType="withEffect">
                                  <p:stCondLst>
                                    <p:cond delay="0"/>
                                  </p:stCondLst>
                                  <p:childTnLst>
                                    <p:set>
                                      <p:cBhvr>
                                        <p:cTn id="27" dur="1" fill="hold">
                                          <p:stCondLst>
                                            <p:cond delay="0"/>
                                          </p:stCondLst>
                                        </p:cTn>
                                        <p:tgtEl>
                                          <p:spTgt spid="187"/>
                                        </p:tgtEl>
                                        <p:attrNameLst>
                                          <p:attrName>style.visibility</p:attrName>
                                        </p:attrNameLst>
                                      </p:cBhvr>
                                      <p:to>
                                        <p:strVal val="visible"/>
                                      </p:to>
                                    </p:set>
                                    <p:animScale>
                                      <p:cBhvr>
                                        <p:cTn id="28" dur="1000" decel="50000" fill="hold">
                                          <p:stCondLst>
                                            <p:cond delay="0"/>
                                          </p:stCondLst>
                                        </p:cTn>
                                        <p:tgtEl>
                                          <p:spTgt spid="18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187"/>
                                        </p:tgtEl>
                                        <p:attrNameLst>
                                          <p:attrName>ppt_x</p:attrName>
                                          <p:attrName>ppt_y</p:attrName>
                                        </p:attrNameLst>
                                      </p:cBhvr>
                                    </p:animMotion>
                                    <p:animEffect transition="in" filter="fade">
                                      <p:cBhvr>
                                        <p:cTn id="30" dur="1000"/>
                                        <p:tgtEl>
                                          <p:spTgt spid="187"/>
                                        </p:tgtEl>
                                      </p:cBhvr>
                                    </p:animEffect>
                                  </p:childTnLst>
                                </p:cTn>
                              </p:par>
                              <p:par>
                                <p:cTn id="31" presetID="52" presetClass="entr" presetSubtype="0" fill="hold" nodeType="withEffect">
                                  <p:stCondLst>
                                    <p:cond delay="0"/>
                                  </p:stCondLst>
                                  <p:childTnLst>
                                    <p:set>
                                      <p:cBhvr>
                                        <p:cTn id="32" dur="1" fill="hold">
                                          <p:stCondLst>
                                            <p:cond delay="0"/>
                                          </p:stCondLst>
                                        </p:cTn>
                                        <p:tgtEl>
                                          <p:spTgt spid="190"/>
                                        </p:tgtEl>
                                        <p:attrNameLst>
                                          <p:attrName>style.visibility</p:attrName>
                                        </p:attrNameLst>
                                      </p:cBhvr>
                                      <p:to>
                                        <p:strVal val="visible"/>
                                      </p:to>
                                    </p:set>
                                    <p:animScale>
                                      <p:cBhvr>
                                        <p:cTn id="33" dur="1000" decel="50000" fill="hold">
                                          <p:stCondLst>
                                            <p:cond delay="0"/>
                                          </p:stCondLst>
                                        </p:cTn>
                                        <p:tgtEl>
                                          <p:spTgt spid="19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190"/>
                                        </p:tgtEl>
                                        <p:attrNameLst>
                                          <p:attrName>ppt_x</p:attrName>
                                          <p:attrName>ppt_y</p:attrName>
                                        </p:attrNameLst>
                                      </p:cBhvr>
                                    </p:animMotion>
                                    <p:animEffect transition="in" filter="fade">
                                      <p:cBhvr>
                                        <p:cTn id="35" dur="1000"/>
                                        <p:tgtEl>
                                          <p:spTgt spid="190"/>
                                        </p:tgtEl>
                                      </p:cBhvr>
                                    </p:animEffect>
                                  </p:childTnLst>
                                </p:cTn>
                              </p:par>
                              <p:par>
                                <p:cTn id="36" presetID="52" presetClass="entr" presetSubtype="0" fill="hold" grpId="0" nodeType="withEffect">
                                  <p:stCondLst>
                                    <p:cond delay="0"/>
                                  </p:stCondLst>
                                  <p:childTnLst>
                                    <p:set>
                                      <p:cBhvr>
                                        <p:cTn id="37" dur="1" fill="hold">
                                          <p:stCondLst>
                                            <p:cond delay="0"/>
                                          </p:stCondLst>
                                        </p:cTn>
                                        <p:tgtEl>
                                          <p:spTgt spid="183">
                                            <p:txEl>
                                              <p:pRg st="0" end="0"/>
                                            </p:txEl>
                                          </p:spTgt>
                                        </p:tgtEl>
                                        <p:attrNameLst>
                                          <p:attrName>style.visibility</p:attrName>
                                        </p:attrNameLst>
                                      </p:cBhvr>
                                      <p:to>
                                        <p:strVal val="visible"/>
                                      </p:to>
                                    </p:set>
                                    <p:animScale>
                                      <p:cBhvr>
                                        <p:cTn id="38" dur="1000" decel="50000" fill="hold">
                                          <p:stCondLst>
                                            <p:cond delay="0"/>
                                          </p:stCondLst>
                                        </p:cTn>
                                        <p:tgtEl>
                                          <p:spTgt spid="18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183">
                                            <p:txEl>
                                              <p:pRg st="0" end="0"/>
                                            </p:txEl>
                                          </p:spTgt>
                                        </p:tgtEl>
                                        <p:attrNameLst>
                                          <p:attrName>ppt_x</p:attrName>
                                          <p:attrName>ppt_y</p:attrName>
                                        </p:attrNameLst>
                                      </p:cBhvr>
                                    </p:animMotion>
                                    <p:animEffect transition="in" filter="fade">
                                      <p:cBhvr>
                                        <p:cTn id="40" dur="1000"/>
                                        <p:tgtEl>
                                          <p:spTgt spid="183">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2" presetClass="entr" presetSubtype="0" fill="hold" grpId="0" nodeType="clickEffect">
                                  <p:stCondLst>
                                    <p:cond delay="0"/>
                                  </p:stCondLst>
                                  <p:childTnLst>
                                    <p:set>
                                      <p:cBhvr>
                                        <p:cTn id="44" dur="1" fill="hold">
                                          <p:stCondLst>
                                            <p:cond delay="0"/>
                                          </p:stCondLst>
                                        </p:cTn>
                                        <p:tgtEl>
                                          <p:spTgt spid="189"/>
                                        </p:tgtEl>
                                        <p:attrNameLst>
                                          <p:attrName>style.visibility</p:attrName>
                                        </p:attrNameLst>
                                      </p:cBhvr>
                                      <p:to>
                                        <p:strVal val="visible"/>
                                      </p:to>
                                    </p:set>
                                    <p:animScale>
                                      <p:cBhvr>
                                        <p:cTn id="45" dur="1000" decel="50000" fill="hold">
                                          <p:stCondLst>
                                            <p:cond delay="0"/>
                                          </p:stCondLst>
                                        </p:cTn>
                                        <p:tgtEl>
                                          <p:spTgt spid="18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189"/>
                                        </p:tgtEl>
                                        <p:attrNameLst>
                                          <p:attrName>ppt_x</p:attrName>
                                          <p:attrName>ppt_y</p:attrName>
                                        </p:attrNameLst>
                                      </p:cBhvr>
                                    </p:animMotion>
                                    <p:animEffect transition="in" filter="fade">
                                      <p:cBhvr>
                                        <p:cTn id="47" dur="1000"/>
                                        <p:tgtEl>
                                          <p:spTgt spid="189"/>
                                        </p:tgtEl>
                                      </p:cBhvr>
                                    </p:animEffect>
                                  </p:childTnLst>
                                </p:cTn>
                              </p:par>
                              <p:par>
                                <p:cTn id="48" presetID="52" presetClass="entr" presetSubtype="0" fill="hold" nodeType="withEffect">
                                  <p:stCondLst>
                                    <p:cond delay="0"/>
                                  </p:stCondLst>
                                  <p:childTnLst>
                                    <p:set>
                                      <p:cBhvr>
                                        <p:cTn id="49" dur="1" fill="hold">
                                          <p:stCondLst>
                                            <p:cond delay="0"/>
                                          </p:stCondLst>
                                        </p:cTn>
                                        <p:tgtEl>
                                          <p:spTgt spid="199"/>
                                        </p:tgtEl>
                                        <p:attrNameLst>
                                          <p:attrName>style.visibility</p:attrName>
                                        </p:attrNameLst>
                                      </p:cBhvr>
                                      <p:to>
                                        <p:strVal val="visible"/>
                                      </p:to>
                                    </p:set>
                                    <p:animScale>
                                      <p:cBhvr>
                                        <p:cTn id="50" dur="1000" decel="50000" fill="hold">
                                          <p:stCondLst>
                                            <p:cond delay="0"/>
                                          </p:stCondLst>
                                        </p:cTn>
                                        <p:tgtEl>
                                          <p:spTgt spid="19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1000" decel="50000" fill="hold">
                                          <p:stCondLst>
                                            <p:cond delay="0"/>
                                          </p:stCondLst>
                                        </p:cTn>
                                        <p:tgtEl>
                                          <p:spTgt spid="199"/>
                                        </p:tgtEl>
                                        <p:attrNameLst>
                                          <p:attrName>ppt_x</p:attrName>
                                          <p:attrName>ppt_y</p:attrName>
                                        </p:attrNameLst>
                                      </p:cBhvr>
                                    </p:animMotion>
                                    <p:animEffect transition="in" filter="fade">
                                      <p:cBhvr>
                                        <p:cTn id="52" dur="1000"/>
                                        <p:tgtEl>
                                          <p:spTgt spid="199"/>
                                        </p:tgtEl>
                                      </p:cBhvr>
                                    </p:animEffect>
                                  </p:childTnLst>
                                </p:cTn>
                              </p:par>
                              <p:par>
                                <p:cTn id="53" presetID="52" presetClass="entr" presetSubtype="0" fill="hold" grpId="0" nodeType="withEffect">
                                  <p:stCondLst>
                                    <p:cond delay="0"/>
                                  </p:stCondLst>
                                  <p:childTnLst>
                                    <p:set>
                                      <p:cBhvr>
                                        <p:cTn id="54" dur="1" fill="hold">
                                          <p:stCondLst>
                                            <p:cond delay="0"/>
                                          </p:stCondLst>
                                        </p:cTn>
                                        <p:tgtEl>
                                          <p:spTgt spid="188"/>
                                        </p:tgtEl>
                                        <p:attrNameLst>
                                          <p:attrName>style.visibility</p:attrName>
                                        </p:attrNameLst>
                                      </p:cBhvr>
                                      <p:to>
                                        <p:strVal val="visible"/>
                                      </p:to>
                                    </p:set>
                                    <p:animScale>
                                      <p:cBhvr>
                                        <p:cTn id="55" dur="1000" decel="50000" fill="hold">
                                          <p:stCondLst>
                                            <p:cond delay="0"/>
                                          </p:stCondLst>
                                        </p:cTn>
                                        <p:tgtEl>
                                          <p:spTgt spid="18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188"/>
                                        </p:tgtEl>
                                        <p:attrNameLst>
                                          <p:attrName>ppt_x</p:attrName>
                                          <p:attrName>ppt_y</p:attrName>
                                        </p:attrNameLst>
                                      </p:cBhvr>
                                    </p:animMotion>
                                    <p:animEffect transition="in" filter="fade">
                                      <p:cBhvr>
                                        <p:cTn id="57" dur="1000"/>
                                        <p:tgtEl>
                                          <p:spTgt spid="188"/>
                                        </p:tgtEl>
                                      </p:cBhvr>
                                    </p:animEffect>
                                  </p:childTnLst>
                                </p:cTn>
                              </p:par>
                              <p:par>
                                <p:cTn id="58" presetID="52" presetClass="entr" presetSubtype="0" fill="hold" grpId="0" nodeType="withEffect">
                                  <p:stCondLst>
                                    <p:cond delay="0"/>
                                  </p:stCondLst>
                                  <p:childTnLst>
                                    <p:set>
                                      <p:cBhvr>
                                        <p:cTn id="59" dur="1" fill="hold">
                                          <p:stCondLst>
                                            <p:cond delay="0"/>
                                          </p:stCondLst>
                                        </p:cTn>
                                        <p:tgtEl>
                                          <p:spTgt spid="185">
                                            <p:txEl>
                                              <p:pRg st="0" end="0"/>
                                            </p:txEl>
                                          </p:spTgt>
                                        </p:tgtEl>
                                        <p:attrNameLst>
                                          <p:attrName>style.visibility</p:attrName>
                                        </p:attrNameLst>
                                      </p:cBhvr>
                                      <p:to>
                                        <p:strVal val="visible"/>
                                      </p:to>
                                    </p:set>
                                    <p:animScale>
                                      <p:cBhvr>
                                        <p:cTn id="60" dur="1000" decel="50000" fill="hold">
                                          <p:stCondLst>
                                            <p:cond delay="0"/>
                                          </p:stCondLst>
                                        </p:cTn>
                                        <p:tgtEl>
                                          <p:spTgt spid="18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185">
                                            <p:txEl>
                                              <p:pRg st="0" end="0"/>
                                            </p:txEl>
                                          </p:spTgt>
                                        </p:tgtEl>
                                        <p:attrNameLst>
                                          <p:attrName>ppt_x</p:attrName>
                                          <p:attrName>ppt_y</p:attrName>
                                        </p:attrNameLst>
                                      </p:cBhvr>
                                    </p:animMotion>
                                    <p:animEffect transition="in" filter="fade">
                                      <p:cBhvr>
                                        <p:cTn id="62" dur="1000"/>
                                        <p:tgtEl>
                                          <p:spTgt spid="1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build="p"/>
      <p:bldP spid="183" grpId="0" build="p"/>
      <p:bldP spid="185" grpId="0" build="p"/>
      <p:bldP spid="186" grpId="0" animBg="1"/>
      <p:bldP spid="187" grpId="0" animBg="1"/>
      <p:bldP spid="188" grpId="0" animBg="1"/>
      <p:bldP spid="189" grpId="0" animBg="1"/>
    </p:bldLst>
  </p:timing>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TotalTime>
  <Words>833</Words>
  <Application>Microsoft Office PowerPoint</Application>
  <PresentationFormat>On-screen Show (16:9)</PresentationFormat>
  <Paragraphs>149</Paragraphs>
  <Slides>28</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Nunito Sans</vt:lpstr>
      <vt:lpstr>Georgia</vt:lpstr>
      <vt:lpstr>Calibri</vt:lpstr>
      <vt:lpstr>Arial</vt:lpstr>
      <vt:lpstr>Ulysses template</vt:lpstr>
      <vt:lpstr>SEMINAR TEAM 3 Phạm Huỳnh Trí Minh (1459036 - PM) Nguyên Anh Quân (1459045 - Dev)   Trần Nguyễn Bảo Lâm (1459028 - Tester)   Trần Ngọc Phú (1459043 - Designer)   Nguyễn Bình Minh (1459034 - Database) </vt:lpstr>
      <vt:lpstr>Table of contents</vt:lpstr>
      <vt:lpstr>Kỹ năng PM</vt:lpstr>
      <vt:lpstr>1. GIỚI THIỆU PM</vt:lpstr>
      <vt:lpstr>PowerPoint Presentation</vt:lpstr>
      <vt:lpstr>Nâng cao kỹ năng </vt:lpstr>
      <vt:lpstr>2.GAME PM</vt:lpstr>
      <vt:lpstr>Xác định game</vt:lpstr>
      <vt:lpstr>Xác định game</vt:lpstr>
      <vt:lpstr>Tiêu chí</vt:lpstr>
      <vt:lpstr>Dinner dash và Clash of clan</vt:lpstr>
      <vt:lpstr>Dinner dash</vt:lpstr>
      <vt:lpstr>Kịch bản</vt:lpstr>
      <vt:lpstr>Dinner dash</vt:lpstr>
      <vt:lpstr>Nhận xét</vt:lpstr>
      <vt:lpstr>Nhận xét</vt:lpstr>
      <vt:lpstr>Dinner dash</vt:lpstr>
      <vt:lpstr>Clah of clan</vt:lpstr>
      <vt:lpstr>Kịch bản</vt:lpstr>
      <vt:lpstr>Clash of clan</vt:lpstr>
      <vt:lpstr>Clash of clan</vt:lpstr>
      <vt:lpstr>Clash of clan</vt:lpstr>
      <vt:lpstr>Clash of clan</vt:lpstr>
      <vt:lpstr>Nhận xét</vt:lpstr>
      <vt:lpstr>So sánh</vt:lpstr>
      <vt:lpstr>Kết luận</vt:lpstr>
      <vt:lpstr>Trello</vt:lpstr>
      <vt:lpstr>Thank you very much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 TEAM 3 </dc:title>
  <cp:lastModifiedBy>bi i</cp:lastModifiedBy>
  <cp:revision>29</cp:revision>
  <dcterms:modified xsi:type="dcterms:W3CDTF">2017-08-01T16:23:40Z</dcterms:modified>
</cp:coreProperties>
</file>